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7"/>
  </p:notesMasterIdLst>
  <p:sldIdLst>
    <p:sldId id="267"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notesMaster" Target="notesMasters/notes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9C88F1-D106-4EFF-AE22-4E80C5687A16}" type="doc">
      <dgm:prSet loTypeId="urn:microsoft.com/office/officeart/2016/7/layout/RoundedRectangleTimeline" loCatId="process" qsTypeId="urn:microsoft.com/office/officeart/2005/8/quickstyle/simple1" qsCatId="simple" csTypeId="urn:microsoft.com/office/officeart/2005/8/colors/accent0_1" csCatId="mainScheme" phldr="1"/>
      <dgm:spPr/>
      <dgm:t>
        <a:bodyPr/>
        <a:lstStyle/>
        <a:p>
          <a:endParaRPr lang="en-US"/>
        </a:p>
      </dgm:t>
    </dgm:pt>
    <dgm:pt modelId="{F9D3BB60-FCE8-47D1-8E35-1FA3BFBFAD0E}">
      <dgm:prSet/>
      <dgm:spPr/>
      <dgm:t>
        <a:bodyPr/>
        <a:lstStyle/>
        <a:p>
          <a:r>
            <a:rPr lang="en-US" dirty="0"/>
            <a:t>2017</a:t>
          </a:r>
        </a:p>
      </dgm:t>
    </dgm:pt>
    <dgm:pt modelId="{D29805DD-5F86-446D-A5C7-0618F246E051}" type="parTrans" cxnId="{26BD8E3F-642F-4D3F-9B0D-1AD94E722CBA}">
      <dgm:prSet/>
      <dgm:spPr/>
      <dgm:t>
        <a:bodyPr/>
        <a:lstStyle/>
        <a:p>
          <a:endParaRPr lang="en-US"/>
        </a:p>
      </dgm:t>
    </dgm:pt>
    <dgm:pt modelId="{FAC286C4-5EEC-4EB5-9B85-F51803157FEB}" type="sibTrans" cxnId="{26BD8E3F-642F-4D3F-9B0D-1AD94E722CBA}">
      <dgm:prSet/>
      <dgm:spPr/>
      <dgm:t>
        <a:bodyPr/>
        <a:lstStyle/>
        <a:p>
          <a:endParaRPr lang="en-US"/>
        </a:p>
      </dgm:t>
    </dgm:pt>
    <dgm:pt modelId="{90E15F73-46B2-46D6-A41B-1DAC5570E59E}">
      <dgm:prSet/>
      <dgm:spPr/>
      <dgm:t>
        <a:bodyPr/>
        <a:lstStyle/>
        <a:p>
          <a:r>
            <a:rPr lang="en-US" dirty="0"/>
            <a:t>Lorem ipsum dolor sit amet.</a:t>
          </a:r>
        </a:p>
      </dgm:t>
    </dgm:pt>
    <dgm:pt modelId="{445C3625-EA5B-4BD1-95A2-96FF5639D185}" type="parTrans" cxnId="{616BDF65-E35B-4B1A-AFC5-F5DDFAC4A70E}">
      <dgm:prSet/>
      <dgm:spPr/>
      <dgm:t>
        <a:bodyPr/>
        <a:lstStyle/>
        <a:p>
          <a:endParaRPr lang="en-US"/>
        </a:p>
      </dgm:t>
    </dgm:pt>
    <dgm:pt modelId="{43EA26E3-2CD3-440D-86EE-9B931EE59956}" type="sibTrans" cxnId="{616BDF65-E35B-4B1A-AFC5-F5DDFAC4A70E}">
      <dgm:prSet/>
      <dgm:spPr/>
      <dgm:t>
        <a:bodyPr/>
        <a:lstStyle/>
        <a:p>
          <a:endParaRPr lang="en-US"/>
        </a:p>
      </dgm:t>
    </dgm:pt>
    <dgm:pt modelId="{39DCD80B-8F6E-4420-A15D-2D339B4EB927}">
      <dgm:prSet/>
      <dgm:spPr/>
      <dgm:t>
        <a:bodyPr/>
        <a:lstStyle/>
        <a:p>
          <a:r>
            <a:rPr lang="en-US" dirty="0"/>
            <a:t>2018</a:t>
          </a:r>
        </a:p>
      </dgm:t>
    </dgm:pt>
    <dgm:pt modelId="{D95385BB-6A2D-4825-9F29-85C24A32E85D}" type="parTrans" cxnId="{402BFD47-2321-4C66-BF82-EA2D87089052}">
      <dgm:prSet/>
      <dgm:spPr/>
      <dgm:t>
        <a:bodyPr/>
        <a:lstStyle/>
        <a:p>
          <a:endParaRPr lang="en-US"/>
        </a:p>
      </dgm:t>
    </dgm:pt>
    <dgm:pt modelId="{4DCFE392-3241-4F93-A27F-F4CBAE60B03B}" type="sibTrans" cxnId="{402BFD47-2321-4C66-BF82-EA2D87089052}">
      <dgm:prSet/>
      <dgm:spPr/>
      <dgm:t>
        <a:bodyPr/>
        <a:lstStyle/>
        <a:p>
          <a:endParaRPr lang="en-US"/>
        </a:p>
      </dgm:t>
    </dgm:pt>
    <dgm:pt modelId="{683DF41A-7EC0-485E-8315-77EC616B4241}">
      <dgm:prSet/>
      <dgm:spPr/>
      <dgm:t>
        <a:bodyPr/>
        <a:lstStyle/>
        <a:p>
          <a:r>
            <a:rPr lang="en-US" dirty="0"/>
            <a:t>Lorem ipsum dolor sit amet.</a:t>
          </a:r>
        </a:p>
      </dgm:t>
    </dgm:pt>
    <dgm:pt modelId="{8BC56139-1BBA-488B-820A-C0DB6A6F0471}" type="parTrans" cxnId="{7A8446CB-2225-4B14-82E1-327035DA275F}">
      <dgm:prSet/>
      <dgm:spPr/>
      <dgm:t>
        <a:bodyPr/>
        <a:lstStyle/>
        <a:p>
          <a:endParaRPr lang="en-US"/>
        </a:p>
      </dgm:t>
    </dgm:pt>
    <dgm:pt modelId="{61705962-0636-4754-8B83-D3B5ED2AF98A}" type="sibTrans" cxnId="{7A8446CB-2225-4B14-82E1-327035DA275F}">
      <dgm:prSet/>
      <dgm:spPr/>
      <dgm:t>
        <a:bodyPr/>
        <a:lstStyle/>
        <a:p>
          <a:endParaRPr lang="en-US"/>
        </a:p>
      </dgm:t>
    </dgm:pt>
    <dgm:pt modelId="{BF71C84A-B0FB-48FF-B91E-E0876B51353F}">
      <dgm:prSet/>
      <dgm:spPr/>
      <dgm:t>
        <a:bodyPr/>
        <a:lstStyle/>
        <a:p>
          <a:r>
            <a:rPr lang="en-US" dirty="0"/>
            <a:t>2019</a:t>
          </a:r>
        </a:p>
      </dgm:t>
    </dgm:pt>
    <dgm:pt modelId="{41334F68-E166-47EB-8962-8656EF5F6414}" type="parTrans" cxnId="{0916F24C-5838-476E-B10E-8246890529BB}">
      <dgm:prSet/>
      <dgm:spPr/>
      <dgm:t>
        <a:bodyPr/>
        <a:lstStyle/>
        <a:p>
          <a:endParaRPr lang="en-US"/>
        </a:p>
      </dgm:t>
    </dgm:pt>
    <dgm:pt modelId="{C5F3C6E2-9DFA-4C47-9BAA-A9BC66E0091A}" type="sibTrans" cxnId="{0916F24C-5838-476E-B10E-8246890529BB}">
      <dgm:prSet/>
      <dgm:spPr/>
      <dgm:t>
        <a:bodyPr/>
        <a:lstStyle/>
        <a:p>
          <a:endParaRPr lang="en-US"/>
        </a:p>
      </dgm:t>
    </dgm:pt>
    <dgm:pt modelId="{DDF23D30-852C-4017-9748-1AFA2AA28746}">
      <dgm:prSet/>
      <dgm:spPr/>
      <dgm:t>
        <a:bodyPr/>
        <a:lstStyle/>
        <a:p>
          <a:r>
            <a:rPr lang="en-US" dirty="0"/>
            <a:t>Lorem ipsum dolor sit amet.</a:t>
          </a:r>
        </a:p>
      </dgm:t>
    </dgm:pt>
    <dgm:pt modelId="{1E3D22C3-431E-4A99-9F7E-62E8A888ADA5}" type="parTrans" cxnId="{29513A04-367E-41B4-8671-761FEA22A954}">
      <dgm:prSet/>
      <dgm:spPr/>
      <dgm:t>
        <a:bodyPr/>
        <a:lstStyle/>
        <a:p>
          <a:endParaRPr lang="en-US"/>
        </a:p>
      </dgm:t>
    </dgm:pt>
    <dgm:pt modelId="{69FF2938-7A15-4C15-ADD6-EE15EDC0B396}" type="sibTrans" cxnId="{29513A04-367E-41B4-8671-761FEA22A954}">
      <dgm:prSet/>
      <dgm:spPr/>
      <dgm:t>
        <a:bodyPr/>
        <a:lstStyle/>
        <a:p>
          <a:endParaRPr lang="en-US"/>
        </a:p>
      </dgm:t>
    </dgm:pt>
    <dgm:pt modelId="{8D3F1B84-38B0-4C90-9D78-82C3462F61D7}" type="pres">
      <dgm:prSet presAssocID="{809C88F1-D106-4EFF-AE22-4E80C5687A16}" presName="Name0" presStyleCnt="0">
        <dgm:presLayoutVars>
          <dgm:chMax/>
          <dgm:chPref/>
          <dgm:animLvl val="lvl"/>
        </dgm:presLayoutVars>
      </dgm:prSet>
      <dgm:spPr/>
    </dgm:pt>
    <dgm:pt modelId="{669622FF-E8C0-4E7A-8FE1-CBEB62B34607}" type="pres">
      <dgm:prSet presAssocID="{F9D3BB60-FCE8-47D1-8E35-1FA3BFBFAD0E}" presName="composite1" presStyleCnt="0"/>
      <dgm:spPr/>
    </dgm:pt>
    <dgm:pt modelId="{A373952C-B4DB-42B9-B580-BDCD94523325}" type="pres">
      <dgm:prSet presAssocID="{F9D3BB60-FCE8-47D1-8E35-1FA3BFBFAD0E}" presName="parent1" presStyleLbl="alignNode1" presStyleIdx="0" presStyleCnt="3">
        <dgm:presLayoutVars>
          <dgm:chMax val="1"/>
          <dgm:chPref val="1"/>
          <dgm:bulletEnabled val="1"/>
        </dgm:presLayoutVars>
      </dgm:prSet>
      <dgm:spPr/>
    </dgm:pt>
    <dgm:pt modelId="{F93AF2B3-B57D-41E1-91AE-927B6EE39C3E}" type="pres">
      <dgm:prSet presAssocID="{F9D3BB60-FCE8-47D1-8E35-1FA3BFBFAD0E}" presName="Childtext1" presStyleLbl="revTx" presStyleIdx="0" presStyleCnt="3">
        <dgm:presLayoutVars>
          <dgm:bulletEnabled val="1"/>
        </dgm:presLayoutVars>
      </dgm:prSet>
      <dgm:spPr/>
    </dgm:pt>
    <dgm:pt modelId="{CD0A9EE9-18A7-482A-9A79-27792722F261}" type="pres">
      <dgm:prSet presAssocID="{F9D3BB60-FCE8-47D1-8E35-1FA3BFBFAD0E}" presName="ConnectLine1" presStyleLbl="sibTrans1D1" presStyleIdx="0" presStyleCnt="3"/>
      <dgm:spPr>
        <a:noFill/>
        <a:ln w="6350" cap="flat" cmpd="sng" algn="in">
          <a:solidFill>
            <a:schemeClr val="dk1">
              <a:hueOff val="0"/>
              <a:satOff val="0"/>
              <a:lumOff val="0"/>
              <a:alphaOff val="0"/>
            </a:schemeClr>
          </a:solidFill>
          <a:prstDash val="dash"/>
        </a:ln>
        <a:effectLst/>
      </dgm:spPr>
    </dgm:pt>
    <dgm:pt modelId="{352509EE-65EB-4FC4-BE5F-CCB66A318599}" type="pres">
      <dgm:prSet presAssocID="{F9D3BB60-FCE8-47D1-8E35-1FA3BFBFAD0E}" presName="ConnectLineEnd1" presStyleLbl="lnNode1" presStyleIdx="0" presStyleCnt="3"/>
      <dgm:spPr/>
    </dgm:pt>
    <dgm:pt modelId="{BEAE05A7-8EB7-411C-9D68-86036D1D2143}" type="pres">
      <dgm:prSet presAssocID="{F9D3BB60-FCE8-47D1-8E35-1FA3BFBFAD0E}" presName="EmptyPane1" presStyleCnt="0"/>
      <dgm:spPr/>
    </dgm:pt>
    <dgm:pt modelId="{5C33C78D-4A73-46B0-A3AF-8E464C3ACC8E}" type="pres">
      <dgm:prSet presAssocID="{FAC286C4-5EEC-4EB5-9B85-F51803157FEB}" presName="spaceBetweenRectangles1" presStyleCnt="0"/>
      <dgm:spPr/>
    </dgm:pt>
    <dgm:pt modelId="{B716C1FC-8D36-4248-AF65-72872A396A10}" type="pres">
      <dgm:prSet presAssocID="{39DCD80B-8F6E-4420-A15D-2D339B4EB927}" presName="composite1" presStyleCnt="0"/>
      <dgm:spPr/>
    </dgm:pt>
    <dgm:pt modelId="{5DB6D439-65C5-474E-931F-1B870CF46FF0}" type="pres">
      <dgm:prSet presAssocID="{39DCD80B-8F6E-4420-A15D-2D339B4EB927}" presName="parent1" presStyleLbl="alignNode1" presStyleIdx="1" presStyleCnt="3">
        <dgm:presLayoutVars>
          <dgm:chMax val="1"/>
          <dgm:chPref val="1"/>
          <dgm:bulletEnabled val="1"/>
        </dgm:presLayoutVars>
      </dgm:prSet>
      <dgm:spPr/>
    </dgm:pt>
    <dgm:pt modelId="{C01A21E2-E5A4-4E08-95F2-C23625228E1B}" type="pres">
      <dgm:prSet presAssocID="{39DCD80B-8F6E-4420-A15D-2D339B4EB927}" presName="Childtext1" presStyleLbl="revTx" presStyleIdx="1" presStyleCnt="3">
        <dgm:presLayoutVars>
          <dgm:bulletEnabled val="1"/>
        </dgm:presLayoutVars>
      </dgm:prSet>
      <dgm:spPr/>
    </dgm:pt>
    <dgm:pt modelId="{0863FB6B-EE61-4A54-88FF-626DD8330A44}" type="pres">
      <dgm:prSet presAssocID="{39DCD80B-8F6E-4420-A15D-2D339B4EB927}" presName="ConnectLine1" presStyleLbl="sibTrans1D1" presStyleIdx="1" presStyleCnt="3"/>
      <dgm:spPr>
        <a:noFill/>
        <a:ln w="6350" cap="flat" cmpd="sng" algn="in">
          <a:solidFill>
            <a:schemeClr val="dk1">
              <a:hueOff val="0"/>
              <a:satOff val="0"/>
              <a:lumOff val="0"/>
              <a:alphaOff val="0"/>
            </a:schemeClr>
          </a:solidFill>
          <a:prstDash val="dash"/>
        </a:ln>
        <a:effectLst/>
      </dgm:spPr>
    </dgm:pt>
    <dgm:pt modelId="{0A15950B-5C48-4FB8-A1C2-D9740CCB73DC}" type="pres">
      <dgm:prSet presAssocID="{39DCD80B-8F6E-4420-A15D-2D339B4EB927}" presName="ConnectLineEnd1" presStyleLbl="lnNode1" presStyleIdx="1" presStyleCnt="3"/>
      <dgm:spPr/>
    </dgm:pt>
    <dgm:pt modelId="{4976DE4F-596B-4682-8679-46223F40AD14}" type="pres">
      <dgm:prSet presAssocID="{39DCD80B-8F6E-4420-A15D-2D339B4EB927}" presName="EmptyPane1" presStyleCnt="0"/>
      <dgm:spPr/>
    </dgm:pt>
    <dgm:pt modelId="{BD0B9FC6-7487-4133-8795-260011EAB632}" type="pres">
      <dgm:prSet presAssocID="{4DCFE392-3241-4F93-A27F-F4CBAE60B03B}" presName="spaceBetweenRectangles1" presStyleCnt="0"/>
      <dgm:spPr/>
    </dgm:pt>
    <dgm:pt modelId="{4DB011E8-856A-4442-B73E-104E8D98F119}" type="pres">
      <dgm:prSet presAssocID="{BF71C84A-B0FB-48FF-B91E-E0876B51353F}" presName="composite1" presStyleCnt="0"/>
      <dgm:spPr/>
    </dgm:pt>
    <dgm:pt modelId="{CA8D75C5-4FBC-4F02-96E3-12159CC965FC}" type="pres">
      <dgm:prSet presAssocID="{BF71C84A-B0FB-48FF-B91E-E0876B51353F}" presName="parent1" presStyleLbl="alignNode1" presStyleIdx="2" presStyleCnt="3">
        <dgm:presLayoutVars>
          <dgm:chMax val="1"/>
          <dgm:chPref val="1"/>
          <dgm:bulletEnabled val="1"/>
        </dgm:presLayoutVars>
      </dgm:prSet>
      <dgm:spPr/>
    </dgm:pt>
    <dgm:pt modelId="{F5EBF0E5-C455-4DBA-9DF8-22F971C436CE}" type="pres">
      <dgm:prSet presAssocID="{BF71C84A-B0FB-48FF-B91E-E0876B51353F}" presName="Childtext1" presStyleLbl="revTx" presStyleIdx="2" presStyleCnt="3">
        <dgm:presLayoutVars>
          <dgm:bulletEnabled val="1"/>
        </dgm:presLayoutVars>
      </dgm:prSet>
      <dgm:spPr/>
    </dgm:pt>
    <dgm:pt modelId="{1E21CD27-310B-413D-A50B-C503AE6796B8}" type="pres">
      <dgm:prSet presAssocID="{BF71C84A-B0FB-48FF-B91E-E0876B51353F}" presName="ConnectLine1" presStyleLbl="sibTrans1D1" presStyleIdx="2" presStyleCnt="3"/>
      <dgm:spPr>
        <a:noFill/>
        <a:ln w="6350" cap="flat" cmpd="sng" algn="in">
          <a:solidFill>
            <a:schemeClr val="dk1">
              <a:hueOff val="0"/>
              <a:satOff val="0"/>
              <a:lumOff val="0"/>
              <a:alphaOff val="0"/>
            </a:schemeClr>
          </a:solidFill>
          <a:prstDash val="dash"/>
        </a:ln>
        <a:effectLst/>
      </dgm:spPr>
    </dgm:pt>
    <dgm:pt modelId="{7EF9019D-AF49-40E3-830D-921BC9D110F3}" type="pres">
      <dgm:prSet presAssocID="{BF71C84A-B0FB-48FF-B91E-E0876B51353F}" presName="ConnectLineEnd1" presStyleLbl="lnNode1" presStyleIdx="2" presStyleCnt="3"/>
      <dgm:spPr/>
    </dgm:pt>
    <dgm:pt modelId="{C06CAD5D-1453-4BD5-933C-4C068A422B0D}" type="pres">
      <dgm:prSet presAssocID="{BF71C84A-B0FB-48FF-B91E-E0876B51353F}" presName="EmptyPane1" presStyleCnt="0"/>
      <dgm:spPr/>
    </dgm:pt>
  </dgm:ptLst>
  <dgm:cxnLst>
    <dgm:cxn modelId="{29513A04-367E-41B4-8671-761FEA22A954}" srcId="{BF71C84A-B0FB-48FF-B91E-E0876B51353F}" destId="{DDF23D30-852C-4017-9748-1AFA2AA28746}" srcOrd="0" destOrd="0" parTransId="{1E3D22C3-431E-4A99-9F7E-62E8A888ADA5}" sibTransId="{69FF2938-7A15-4C15-ADD6-EE15EDC0B396}"/>
    <dgm:cxn modelId="{BD25E520-600C-4915-A8C1-A571B154E3A1}" type="presOf" srcId="{F9D3BB60-FCE8-47D1-8E35-1FA3BFBFAD0E}" destId="{A373952C-B4DB-42B9-B580-BDCD94523325}" srcOrd="0" destOrd="0" presId="urn:microsoft.com/office/officeart/2016/7/layout/RoundedRectangleTimeline"/>
    <dgm:cxn modelId="{2ACB0D36-572B-4819-B520-442505DC4813}" type="presOf" srcId="{BF71C84A-B0FB-48FF-B91E-E0876B51353F}" destId="{CA8D75C5-4FBC-4F02-96E3-12159CC965FC}" srcOrd="0" destOrd="0" presId="urn:microsoft.com/office/officeart/2016/7/layout/RoundedRectangleTimeline"/>
    <dgm:cxn modelId="{26BD8E3F-642F-4D3F-9B0D-1AD94E722CBA}" srcId="{809C88F1-D106-4EFF-AE22-4E80C5687A16}" destId="{F9D3BB60-FCE8-47D1-8E35-1FA3BFBFAD0E}" srcOrd="0" destOrd="0" parTransId="{D29805DD-5F86-446D-A5C7-0618F246E051}" sibTransId="{FAC286C4-5EEC-4EB5-9B85-F51803157FEB}"/>
    <dgm:cxn modelId="{C351AB63-9429-4D57-85A8-35FA10E3020F}" type="presOf" srcId="{90E15F73-46B2-46D6-A41B-1DAC5570E59E}" destId="{F93AF2B3-B57D-41E1-91AE-927B6EE39C3E}" srcOrd="0" destOrd="0" presId="urn:microsoft.com/office/officeart/2016/7/layout/RoundedRectangleTimeline"/>
    <dgm:cxn modelId="{616BDF65-E35B-4B1A-AFC5-F5DDFAC4A70E}" srcId="{F9D3BB60-FCE8-47D1-8E35-1FA3BFBFAD0E}" destId="{90E15F73-46B2-46D6-A41B-1DAC5570E59E}" srcOrd="0" destOrd="0" parTransId="{445C3625-EA5B-4BD1-95A2-96FF5639D185}" sibTransId="{43EA26E3-2CD3-440D-86EE-9B931EE59956}"/>
    <dgm:cxn modelId="{402BFD47-2321-4C66-BF82-EA2D87089052}" srcId="{809C88F1-D106-4EFF-AE22-4E80C5687A16}" destId="{39DCD80B-8F6E-4420-A15D-2D339B4EB927}" srcOrd="1" destOrd="0" parTransId="{D95385BB-6A2D-4825-9F29-85C24A32E85D}" sibTransId="{4DCFE392-3241-4F93-A27F-F4CBAE60B03B}"/>
    <dgm:cxn modelId="{EBBAC86A-A9C5-4EE5-ACA0-2D9B0DC8A546}" type="presOf" srcId="{683DF41A-7EC0-485E-8315-77EC616B4241}" destId="{C01A21E2-E5A4-4E08-95F2-C23625228E1B}" srcOrd="0" destOrd="0" presId="urn:microsoft.com/office/officeart/2016/7/layout/RoundedRectangleTimeline"/>
    <dgm:cxn modelId="{0916F24C-5838-476E-B10E-8246890529BB}" srcId="{809C88F1-D106-4EFF-AE22-4E80C5687A16}" destId="{BF71C84A-B0FB-48FF-B91E-E0876B51353F}" srcOrd="2" destOrd="0" parTransId="{41334F68-E166-47EB-8962-8656EF5F6414}" sibTransId="{C5F3C6E2-9DFA-4C47-9BAA-A9BC66E0091A}"/>
    <dgm:cxn modelId="{696B0852-1862-4489-9462-594360AD9648}" type="presOf" srcId="{809C88F1-D106-4EFF-AE22-4E80C5687A16}" destId="{8D3F1B84-38B0-4C90-9D78-82C3462F61D7}" srcOrd="0" destOrd="0" presId="urn:microsoft.com/office/officeart/2016/7/layout/RoundedRectangleTimeline"/>
    <dgm:cxn modelId="{FDEA0C73-C65A-4B98-B619-3DC17318DC5B}" type="presOf" srcId="{DDF23D30-852C-4017-9748-1AFA2AA28746}" destId="{F5EBF0E5-C455-4DBA-9DF8-22F971C436CE}" srcOrd="0" destOrd="0" presId="urn:microsoft.com/office/officeart/2016/7/layout/RoundedRectangleTimeline"/>
    <dgm:cxn modelId="{7A8446CB-2225-4B14-82E1-327035DA275F}" srcId="{39DCD80B-8F6E-4420-A15D-2D339B4EB927}" destId="{683DF41A-7EC0-485E-8315-77EC616B4241}" srcOrd="0" destOrd="0" parTransId="{8BC56139-1BBA-488B-820A-C0DB6A6F0471}" sibTransId="{61705962-0636-4754-8B83-D3B5ED2AF98A}"/>
    <dgm:cxn modelId="{35F9BFD8-E417-4909-8952-1D5E44468FDB}" type="presOf" srcId="{39DCD80B-8F6E-4420-A15D-2D339B4EB927}" destId="{5DB6D439-65C5-474E-931F-1B870CF46FF0}" srcOrd="0" destOrd="0" presId="urn:microsoft.com/office/officeart/2016/7/layout/RoundedRectangleTimeline"/>
    <dgm:cxn modelId="{0E3972AE-039A-4EF5-96A6-43397800A882}" type="presParOf" srcId="{8D3F1B84-38B0-4C90-9D78-82C3462F61D7}" destId="{669622FF-E8C0-4E7A-8FE1-CBEB62B34607}" srcOrd="0" destOrd="0" presId="urn:microsoft.com/office/officeart/2016/7/layout/RoundedRectangleTimeline"/>
    <dgm:cxn modelId="{C1149134-E9C4-48FF-99B8-2E155E9D1B48}" type="presParOf" srcId="{669622FF-E8C0-4E7A-8FE1-CBEB62B34607}" destId="{A373952C-B4DB-42B9-B580-BDCD94523325}" srcOrd="0" destOrd="0" presId="urn:microsoft.com/office/officeart/2016/7/layout/RoundedRectangleTimeline"/>
    <dgm:cxn modelId="{C0CF24C1-D041-496C-8CB4-7C73355D8ABD}" type="presParOf" srcId="{669622FF-E8C0-4E7A-8FE1-CBEB62B34607}" destId="{F93AF2B3-B57D-41E1-91AE-927B6EE39C3E}" srcOrd="1" destOrd="0" presId="urn:microsoft.com/office/officeart/2016/7/layout/RoundedRectangleTimeline"/>
    <dgm:cxn modelId="{02F5AFEA-9D41-40A1-8399-53216A1428FE}" type="presParOf" srcId="{669622FF-E8C0-4E7A-8FE1-CBEB62B34607}" destId="{CD0A9EE9-18A7-482A-9A79-27792722F261}" srcOrd="2" destOrd="0" presId="urn:microsoft.com/office/officeart/2016/7/layout/RoundedRectangleTimeline"/>
    <dgm:cxn modelId="{AE99AA97-CB42-4000-98B0-472F8F74D4E3}" type="presParOf" srcId="{669622FF-E8C0-4E7A-8FE1-CBEB62B34607}" destId="{352509EE-65EB-4FC4-BE5F-CCB66A318599}" srcOrd="3" destOrd="0" presId="urn:microsoft.com/office/officeart/2016/7/layout/RoundedRectangleTimeline"/>
    <dgm:cxn modelId="{40495B30-EA4C-4E00-AF86-F2974E30102E}" type="presParOf" srcId="{669622FF-E8C0-4E7A-8FE1-CBEB62B34607}" destId="{BEAE05A7-8EB7-411C-9D68-86036D1D2143}" srcOrd="4" destOrd="0" presId="urn:microsoft.com/office/officeart/2016/7/layout/RoundedRectangleTimeline"/>
    <dgm:cxn modelId="{BBC92E44-F36B-48A1-9521-938F8B48BA7C}" type="presParOf" srcId="{8D3F1B84-38B0-4C90-9D78-82C3462F61D7}" destId="{5C33C78D-4A73-46B0-A3AF-8E464C3ACC8E}" srcOrd="1" destOrd="0" presId="urn:microsoft.com/office/officeart/2016/7/layout/RoundedRectangleTimeline"/>
    <dgm:cxn modelId="{B9F465E6-0D91-4DB1-9DFF-F2B352809E37}" type="presParOf" srcId="{8D3F1B84-38B0-4C90-9D78-82C3462F61D7}" destId="{B716C1FC-8D36-4248-AF65-72872A396A10}" srcOrd="2" destOrd="0" presId="urn:microsoft.com/office/officeart/2016/7/layout/RoundedRectangleTimeline"/>
    <dgm:cxn modelId="{102AAFDD-AC6F-449D-B5FE-E22A55FCCD1B}" type="presParOf" srcId="{B716C1FC-8D36-4248-AF65-72872A396A10}" destId="{5DB6D439-65C5-474E-931F-1B870CF46FF0}" srcOrd="0" destOrd="0" presId="urn:microsoft.com/office/officeart/2016/7/layout/RoundedRectangleTimeline"/>
    <dgm:cxn modelId="{B103425F-7731-4E6E-BA12-614F34F32FEE}" type="presParOf" srcId="{B716C1FC-8D36-4248-AF65-72872A396A10}" destId="{C01A21E2-E5A4-4E08-95F2-C23625228E1B}" srcOrd="1" destOrd="0" presId="urn:microsoft.com/office/officeart/2016/7/layout/RoundedRectangleTimeline"/>
    <dgm:cxn modelId="{FCCC90D0-0D46-43B6-B934-9FD0D67198F7}" type="presParOf" srcId="{B716C1FC-8D36-4248-AF65-72872A396A10}" destId="{0863FB6B-EE61-4A54-88FF-626DD8330A44}" srcOrd="2" destOrd="0" presId="urn:microsoft.com/office/officeart/2016/7/layout/RoundedRectangleTimeline"/>
    <dgm:cxn modelId="{FE4E2138-766F-4E15-BA73-F9DA52D39FC6}" type="presParOf" srcId="{B716C1FC-8D36-4248-AF65-72872A396A10}" destId="{0A15950B-5C48-4FB8-A1C2-D9740CCB73DC}" srcOrd="3" destOrd="0" presId="urn:microsoft.com/office/officeart/2016/7/layout/RoundedRectangleTimeline"/>
    <dgm:cxn modelId="{A810F4C8-A044-42BD-AEC1-0029E1225F62}" type="presParOf" srcId="{B716C1FC-8D36-4248-AF65-72872A396A10}" destId="{4976DE4F-596B-4682-8679-46223F40AD14}" srcOrd="4" destOrd="0" presId="urn:microsoft.com/office/officeart/2016/7/layout/RoundedRectangleTimeline"/>
    <dgm:cxn modelId="{4840454A-C6F4-411F-9E3F-9E78821D4FC1}" type="presParOf" srcId="{8D3F1B84-38B0-4C90-9D78-82C3462F61D7}" destId="{BD0B9FC6-7487-4133-8795-260011EAB632}" srcOrd="3" destOrd="0" presId="urn:microsoft.com/office/officeart/2016/7/layout/RoundedRectangleTimeline"/>
    <dgm:cxn modelId="{DC88C02C-E877-421F-BE05-41C0164DECA8}" type="presParOf" srcId="{8D3F1B84-38B0-4C90-9D78-82C3462F61D7}" destId="{4DB011E8-856A-4442-B73E-104E8D98F119}" srcOrd="4" destOrd="0" presId="urn:microsoft.com/office/officeart/2016/7/layout/RoundedRectangleTimeline"/>
    <dgm:cxn modelId="{8251AB55-BF39-4A00-B469-94D661227164}" type="presParOf" srcId="{4DB011E8-856A-4442-B73E-104E8D98F119}" destId="{CA8D75C5-4FBC-4F02-96E3-12159CC965FC}" srcOrd="0" destOrd="0" presId="urn:microsoft.com/office/officeart/2016/7/layout/RoundedRectangleTimeline"/>
    <dgm:cxn modelId="{6CC50ADD-D9C8-4BE9-ADB0-A6A182AAFC2B}" type="presParOf" srcId="{4DB011E8-856A-4442-B73E-104E8D98F119}" destId="{F5EBF0E5-C455-4DBA-9DF8-22F971C436CE}" srcOrd="1" destOrd="0" presId="urn:microsoft.com/office/officeart/2016/7/layout/RoundedRectangleTimeline"/>
    <dgm:cxn modelId="{6310546D-2E5B-4EB7-BF32-3DF43AD432D7}" type="presParOf" srcId="{4DB011E8-856A-4442-B73E-104E8D98F119}" destId="{1E21CD27-310B-413D-A50B-C503AE6796B8}" srcOrd="2" destOrd="0" presId="urn:microsoft.com/office/officeart/2016/7/layout/RoundedRectangleTimeline"/>
    <dgm:cxn modelId="{EE99926B-82E7-47AC-99D4-5A5080F4CC56}" type="presParOf" srcId="{4DB011E8-856A-4442-B73E-104E8D98F119}" destId="{7EF9019D-AF49-40E3-830D-921BC9D110F3}" srcOrd="3" destOrd="0" presId="urn:microsoft.com/office/officeart/2016/7/layout/RoundedRectangleTimeline"/>
    <dgm:cxn modelId="{5FA2B07C-DC35-45F1-8A77-02E3D32A82E5}" type="presParOf" srcId="{4DB011E8-856A-4442-B73E-104E8D98F119}" destId="{C06CAD5D-1453-4BD5-933C-4C068A422B0D}"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73952C-B4DB-42B9-B580-BDCD94523325}">
      <dsp:nvSpPr>
        <dsp:cNvPr id="0" name=""/>
        <dsp:cNvSpPr/>
      </dsp:nvSpPr>
      <dsp:spPr>
        <a:xfrm rot="16200000">
          <a:off x="1156094" y="1927633"/>
          <a:ext cx="557328" cy="1718016"/>
        </a:xfrm>
        <a:prstGeom prst="round2SameRect">
          <a:avLst/>
        </a:prstGeom>
        <a:solidFill>
          <a:schemeClr val="lt1">
            <a:hueOff val="0"/>
            <a:satOff val="0"/>
            <a:lumOff val="0"/>
            <a:alphaOff val="0"/>
          </a:schemeClr>
        </a:solidFill>
        <a:ln w="12700" cap="flat" cmpd="sng" algn="in">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1">
          <a:noAutofit/>
        </a:bodyPr>
        <a:lstStyle/>
        <a:p>
          <a:pPr marL="0" lvl="0" indent="0" algn="ctr" defTabSz="755650">
            <a:lnSpc>
              <a:spcPct val="90000"/>
            </a:lnSpc>
            <a:spcBef>
              <a:spcPct val="0"/>
            </a:spcBef>
            <a:spcAft>
              <a:spcPct val="35000"/>
            </a:spcAft>
            <a:buNone/>
          </a:pPr>
          <a:r>
            <a:rPr lang="en-US" sz="1700" kern="1200" dirty="0"/>
            <a:t>2017</a:t>
          </a:r>
        </a:p>
      </dsp:txBody>
      <dsp:txXfrm rot="5400000">
        <a:off x="602958" y="2535184"/>
        <a:ext cx="1690809" cy="502914"/>
      </dsp:txXfrm>
    </dsp:sp>
    <dsp:sp modelId="{F93AF2B3-B57D-41E1-91AE-927B6EE39C3E}">
      <dsp:nvSpPr>
        <dsp:cNvPr id="0" name=""/>
        <dsp:cNvSpPr/>
      </dsp:nvSpPr>
      <dsp:spPr>
        <a:xfrm>
          <a:off x="3078" y="0"/>
          <a:ext cx="2863360" cy="1950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9540" numCol="1" spcCol="1270" anchor="b" anchorCtr="1">
          <a:noAutofit/>
        </a:bodyPr>
        <a:lstStyle/>
        <a:p>
          <a:pPr marL="0" lvl="0" indent="0" algn="ctr" defTabSz="755650">
            <a:lnSpc>
              <a:spcPct val="90000"/>
            </a:lnSpc>
            <a:spcBef>
              <a:spcPct val="0"/>
            </a:spcBef>
            <a:spcAft>
              <a:spcPct val="35000"/>
            </a:spcAft>
            <a:buNone/>
          </a:pPr>
          <a:r>
            <a:rPr lang="en-US" sz="1700" kern="1200" dirty="0"/>
            <a:t>Lorem ipsum dolor sit amet.</a:t>
          </a:r>
        </a:p>
      </dsp:txBody>
      <dsp:txXfrm>
        <a:off x="3078" y="0"/>
        <a:ext cx="2863360" cy="1950649"/>
      </dsp:txXfrm>
    </dsp:sp>
    <dsp:sp modelId="{CD0A9EE9-18A7-482A-9A79-27792722F261}">
      <dsp:nvSpPr>
        <dsp:cNvPr id="0" name=""/>
        <dsp:cNvSpPr/>
      </dsp:nvSpPr>
      <dsp:spPr>
        <a:xfrm>
          <a:off x="1434758" y="2062115"/>
          <a:ext cx="0" cy="445862"/>
        </a:xfrm>
        <a:prstGeom prst="line">
          <a:avLst/>
        </a:prstGeom>
        <a:noFill/>
        <a:ln w="6350" cap="flat" cmpd="sng" algn="in">
          <a:solidFill>
            <a:schemeClr val="dk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352509EE-65EB-4FC4-BE5F-CCB66A318599}">
      <dsp:nvSpPr>
        <dsp:cNvPr id="0" name=""/>
        <dsp:cNvSpPr/>
      </dsp:nvSpPr>
      <dsp:spPr>
        <a:xfrm>
          <a:off x="1379026" y="1950649"/>
          <a:ext cx="111465" cy="111465"/>
        </a:xfrm>
        <a:prstGeom prst="ellipse">
          <a:avLst/>
        </a:prstGeom>
        <a:solidFill>
          <a:schemeClr val="lt1">
            <a:hueOff val="0"/>
            <a:satOff val="0"/>
            <a:lumOff val="0"/>
            <a:alphaOff val="0"/>
          </a:schemeClr>
        </a:solidFill>
        <a:ln w="12700" cap="flat" cmpd="sng" algn="in">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DB6D439-65C5-474E-931F-1B870CF46FF0}">
      <dsp:nvSpPr>
        <dsp:cNvPr id="0" name=""/>
        <dsp:cNvSpPr/>
      </dsp:nvSpPr>
      <dsp:spPr>
        <a:xfrm>
          <a:off x="2293766" y="2507977"/>
          <a:ext cx="1718016" cy="557328"/>
        </a:xfrm>
        <a:prstGeom prst="rect">
          <a:avLst/>
        </a:prstGeom>
        <a:solidFill>
          <a:schemeClr val="lt1">
            <a:hueOff val="0"/>
            <a:satOff val="0"/>
            <a:lumOff val="0"/>
            <a:alphaOff val="0"/>
          </a:schemeClr>
        </a:solidFill>
        <a:ln w="12700" cap="flat" cmpd="sng" algn="in">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1">
          <a:noAutofit/>
        </a:bodyPr>
        <a:lstStyle/>
        <a:p>
          <a:pPr marL="0" lvl="0" indent="0" algn="ctr" defTabSz="755650">
            <a:lnSpc>
              <a:spcPct val="90000"/>
            </a:lnSpc>
            <a:spcBef>
              <a:spcPct val="0"/>
            </a:spcBef>
            <a:spcAft>
              <a:spcPct val="35000"/>
            </a:spcAft>
            <a:buNone/>
          </a:pPr>
          <a:r>
            <a:rPr lang="en-US" sz="1700" kern="1200" dirty="0"/>
            <a:t>2018</a:t>
          </a:r>
        </a:p>
      </dsp:txBody>
      <dsp:txXfrm>
        <a:off x="2293766" y="2507977"/>
        <a:ext cx="1718016" cy="557328"/>
      </dsp:txXfrm>
    </dsp:sp>
    <dsp:sp modelId="{C01A21E2-E5A4-4E08-95F2-C23625228E1B}">
      <dsp:nvSpPr>
        <dsp:cNvPr id="0" name=""/>
        <dsp:cNvSpPr/>
      </dsp:nvSpPr>
      <dsp:spPr>
        <a:xfrm>
          <a:off x="1721094" y="3622634"/>
          <a:ext cx="2863360" cy="1950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9540" rIns="0" bIns="0" numCol="1" spcCol="1270" anchor="t" anchorCtr="1">
          <a:noAutofit/>
        </a:bodyPr>
        <a:lstStyle/>
        <a:p>
          <a:pPr marL="0" lvl="0" indent="0" algn="ctr" defTabSz="755650">
            <a:lnSpc>
              <a:spcPct val="90000"/>
            </a:lnSpc>
            <a:spcBef>
              <a:spcPct val="0"/>
            </a:spcBef>
            <a:spcAft>
              <a:spcPct val="35000"/>
            </a:spcAft>
            <a:buNone/>
          </a:pPr>
          <a:r>
            <a:rPr lang="en-US" sz="1700" kern="1200" dirty="0"/>
            <a:t>Lorem ipsum dolor sit amet.</a:t>
          </a:r>
        </a:p>
      </dsp:txBody>
      <dsp:txXfrm>
        <a:off x="1721094" y="3622634"/>
        <a:ext cx="2863360" cy="1950649"/>
      </dsp:txXfrm>
    </dsp:sp>
    <dsp:sp modelId="{0863FB6B-EE61-4A54-88FF-626DD8330A44}">
      <dsp:nvSpPr>
        <dsp:cNvPr id="0" name=""/>
        <dsp:cNvSpPr/>
      </dsp:nvSpPr>
      <dsp:spPr>
        <a:xfrm>
          <a:off x="3152775" y="3065306"/>
          <a:ext cx="0" cy="445862"/>
        </a:xfrm>
        <a:prstGeom prst="line">
          <a:avLst/>
        </a:prstGeom>
        <a:noFill/>
        <a:ln w="6350" cap="flat" cmpd="sng" algn="in">
          <a:solidFill>
            <a:schemeClr val="dk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A15950B-5C48-4FB8-A1C2-D9740CCB73DC}">
      <dsp:nvSpPr>
        <dsp:cNvPr id="0" name=""/>
        <dsp:cNvSpPr/>
      </dsp:nvSpPr>
      <dsp:spPr>
        <a:xfrm>
          <a:off x="3097042" y="3511168"/>
          <a:ext cx="111465" cy="111465"/>
        </a:xfrm>
        <a:prstGeom prst="ellipse">
          <a:avLst/>
        </a:prstGeom>
        <a:solidFill>
          <a:schemeClr val="lt1">
            <a:hueOff val="0"/>
            <a:satOff val="0"/>
            <a:lumOff val="0"/>
            <a:alphaOff val="0"/>
          </a:schemeClr>
        </a:solidFill>
        <a:ln w="12700" cap="flat" cmpd="sng" algn="in">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A8D75C5-4FBC-4F02-96E3-12159CC965FC}">
      <dsp:nvSpPr>
        <dsp:cNvPr id="0" name=""/>
        <dsp:cNvSpPr/>
      </dsp:nvSpPr>
      <dsp:spPr>
        <a:xfrm rot="5400000">
          <a:off x="4592126" y="1927633"/>
          <a:ext cx="557328" cy="1718016"/>
        </a:xfrm>
        <a:prstGeom prst="round2SameRect">
          <a:avLst/>
        </a:prstGeom>
        <a:solidFill>
          <a:schemeClr val="lt1">
            <a:hueOff val="0"/>
            <a:satOff val="0"/>
            <a:lumOff val="0"/>
            <a:alphaOff val="0"/>
          </a:schemeClr>
        </a:solidFill>
        <a:ln w="12700" cap="flat" cmpd="sng" algn="in">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1">
          <a:noAutofit/>
        </a:bodyPr>
        <a:lstStyle/>
        <a:p>
          <a:pPr marL="0" lvl="0" indent="0" algn="ctr" defTabSz="755650">
            <a:lnSpc>
              <a:spcPct val="90000"/>
            </a:lnSpc>
            <a:spcBef>
              <a:spcPct val="0"/>
            </a:spcBef>
            <a:spcAft>
              <a:spcPct val="35000"/>
            </a:spcAft>
            <a:buNone/>
          </a:pPr>
          <a:r>
            <a:rPr lang="en-US" sz="1700" kern="1200" dirty="0"/>
            <a:t>2019</a:t>
          </a:r>
        </a:p>
      </dsp:txBody>
      <dsp:txXfrm rot="-5400000">
        <a:off x="4011783" y="2535184"/>
        <a:ext cx="1690809" cy="502914"/>
      </dsp:txXfrm>
    </dsp:sp>
    <dsp:sp modelId="{F5EBF0E5-C455-4DBA-9DF8-22F971C436CE}">
      <dsp:nvSpPr>
        <dsp:cNvPr id="0" name=""/>
        <dsp:cNvSpPr/>
      </dsp:nvSpPr>
      <dsp:spPr>
        <a:xfrm>
          <a:off x="3439111" y="0"/>
          <a:ext cx="2863360" cy="1950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9540" numCol="1" spcCol="1270" anchor="b" anchorCtr="1">
          <a:noAutofit/>
        </a:bodyPr>
        <a:lstStyle/>
        <a:p>
          <a:pPr marL="0" lvl="0" indent="0" algn="ctr" defTabSz="755650">
            <a:lnSpc>
              <a:spcPct val="90000"/>
            </a:lnSpc>
            <a:spcBef>
              <a:spcPct val="0"/>
            </a:spcBef>
            <a:spcAft>
              <a:spcPct val="35000"/>
            </a:spcAft>
            <a:buNone/>
          </a:pPr>
          <a:r>
            <a:rPr lang="en-US" sz="1700" kern="1200" dirty="0"/>
            <a:t>Lorem ipsum dolor sit amet.</a:t>
          </a:r>
        </a:p>
      </dsp:txBody>
      <dsp:txXfrm>
        <a:off x="3439111" y="0"/>
        <a:ext cx="2863360" cy="1950649"/>
      </dsp:txXfrm>
    </dsp:sp>
    <dsp:sp modelId="{1E21CD27-310B-413D-A50B-C503AE6796B8}">
      <dsp:nvSpPr>
        <dsp:cNvPr id="0" name=""/>
        <dsp:cNvSpPr/>
      </dsp:nvSpPr>
      <dsp:spPr>
        <a:xfrm>
          <a:off x="4870791" y="2062115"/>
          <a:ext cx="0" cy="445862"/>
        </a:xfrm>
        <a:prstGeom prst="line">
          <a:avLst/>
        </a:prstGeom>
        <a:noFill/>
        <a:ln w="6350" cap="flat" cmpd="sng" algn="in">
          <a:solidFill>
            <a:schemeClr val="dk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EF9019D-AF49-40E3-830D-921BC9D110F3}">
      <dsp:nvSpPr>
        <dsp:cNvPr id="0" name=""/>
        <dsp:cNvSpPr/>
      </dsp:nvSpPr>
      <dsp:spPr>
        <a:xfrm>
          <a:off x="4815058" y="1950649"/>
          <a:ext cx="111465" cy="111465"/>
        </a:xfrm>
        <a:prstGeom prst="ellipse">
          <a:avLst/>
        </a:prstGeom>
        <a:solidFill>
          <a:schemeClr val="lt1">
            <a:hueOff val="0"/>
            <a:satOff val="0"/>
            <a:lumOff val="0"/>
            <a:alphaOff val="0"/>
          </a:schemeClr>
        </a:solidFill>
        <a:ln w="12700" cap="flat" cmpd="sng" algn="in">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EA0533-A760-432F-87BD-515264C2976F}" type="datetimeFigureOut">
              <a:rPr lang="en-US" smtClean="0"/>
              <a:t>2021-03-05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46F2B-1084-40BA-9F0A-B1F6847335C5}" type="slidenum">
              <a:rPr lang="en-US" smtClean="0"/>
              <a:t>‹#›</a:t>
            </a:fld>
            <a:endParaRPr lang="en-US" dirty="0"/>
          </a:p>
        </p:txBody>
      </p:sp>
    </p:spTree>
    <p:extLst>
      <p:ext uri="{BB962C8B-B14F-4D97-AF65-F5344CB8AC3E}">
        <p14:creationId xmlns:p14="http://schemas.microsoft.com/office/powerpoint/2010/main" val="3812076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75F0045C-9C5D-4237-8D86-673F5CDEB9EE}" type="datetime1">
              <a:rPr lang="en-US" smtClean="0"/>
              <a:t>2021-03-05</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71766878-3199-4EAB-94E7-2D6D11070E14}" type="slidenum">
              <a:rPr lang="en-US" dirty="0"/>
              <a:pPr/>
              <a:t>‹#›</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967B8F-408A-4799-8025-D8E6A24772E6}" type="datetime1">
              <a:rPr lang="en-US" smtClean="0"/>
              <a:t>2021-03-05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DDB780-22E9-4312-A599-46A93874FF08}" type="datetime1">
              <a:rPr lang="en-US" smtClean="0"/>
              <a:t>2021-03-05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814403-9862-4182-8204-7E0A97B81197}" type="datetime1">
              <a:rPr lang="en-US" smtClean="0"/>
              <a:t>2021-03-05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30C17E77-2DAA-4CB5-A4E8-D837BAC7CF0D}" type="datetime1">
              <a:rPr lang="en-US" smtClean="0"/>
              <a:t>2021-03-05</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71766878-3199-4EAB-94E7-2D6D11070E14}" type="slidenum">
              <a:rPr lang="en-US" dirty="0"/>
              <a:pPr/>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473D21-3DB0-4757-A0C3-9BF1531E10F7}" type="datetime1">
              <a:rPr lang="en-US" smtClean="0"/>
              <a:t>2021-03-05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8A93D1C-D964-4E47-86BA-BB7378BAB4BB}" type="datetime1">
              <a:rPr lang="en-US" smtClean="0"/>
              <a:t>2021-03-05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7979A4F-B37D-4491-8B8B-837EBDB6A2F5}" type="datetime1">
              <a:rPr lang="en-US" smtClean="0"/>
              <a:t>2021-03-05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1B2006-E458-484A-ACB8-9903F9ACB1A6}" type="datetime1">
              <a:rPr lang="en-US" smtClean="0"/>
              <a:t>2021-03-05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051" y="6375679"/>
            <a:ext cx="1233355" cy="348462"/>
          </a:xfrm>
        </p:spPr>
        <p:txBody>
          <a:bodyPr/>
          <a:lstStyle/>
          <a:p>
            <a:fld id="{5048988D-49FE-46D4-B507-CE81D11841F0}" type="datetime1">
              <a:rPr lang="en-US" smtClean="0"/>
              <a:t>2021-03-05</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71766878-3199-4EAB-94E7-2D6D11070E14}" type="slidenum">
              <a:rPr lang="en-US" dirty="0"/>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950" y="6375679"/>
            <a:ext cx="1232456" cy="348462"/>
          </a:xfrm>
        </p:spPr>
        <p:txBody>
          <a:bodyPr/>
          <a:lstStyle/>
          <a:p>
            <a:fld id="{C3AD5F3C-E7D1-47CF-9B56-98BA1F779CE1}" type="datetime1">
              <a:rPr lang="en-US" smtClean="0"/>
              <a:t>2021-03-05</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71766878-3199-4EAB-94E7-2D6D11070E14}"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80113EB9-F8D2-4880-8A7F-2DBB73160BFC}" type="datetime1">
              <a:rPr lang="en-US" smtClean="0"/>
              <a:t>2021-03-05</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71766878-3199-4EAB-94E7-2D6D11070E14}" type="slidenum">
              <a:rPr lang="en-US" dirty="0"/>
              <a:pPr/>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15DEDD7-7B31-4EF1-B7C7-5AEE3208C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1219199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36A1A43-B750-4259-AA02-68777493B108}"/>
              </a:ext>
            </a:extLst>
          </p:cNvPr>
          <p:cNvSpPr>
            <a:spLocks noGrp="1"/>
          </p:cNvSpPr>
          <p:nvPr>
            <p:ph type="ctrTitle"/>
          </p:nvPr>
        </p:nvSpPr>
        <p:spPr>
          <a:xfrm>
            <a:off x="644003" y="954923"/>
            <a:ext cx="5875694" cy="4504620"/>
          </a:xfrm>
        </p:spPr>
        <p:txBody>
          <a:bodyPr>
            <a:normAutofit/>
          </a:bodyPr>
          <a:lstStyle/>
          <a:p>
            <a:r>
              <a:rPr lang="en-US" sz="9600" dirty="0"/>
              <a:t>Title Lorem Ipsum</a:t>
            </a:r>
          </a:p>
        </p:txBody>
      </p:sp>
      <p:sp>
        <p:nvSpPr>
          <p:cNvPr id="3" name="Subtitle 2">
            <a:extLst>
              <a:ext uri="{FF2B5EF4-FFF2-40B4-BE49-F238E27FC236}">
                <a16:creationId xmlns:a16="http://schemas.microsoft.com/office/drawing/2014/main" id="{01F61DBF-2C3F-4F06-BAE0-5C6A7317D5C9}"/>
              </a:ext>
            </a:extLst>
          </p:cNvPr>
          <p:cNvSpPr>
            <a:spLocks noGrp="1"/>
          </p:cNvSpPr>
          <p:nvPr>
            <p:ph type="subTitle" idx="1"/>
          </p:nvPr>
        </p:nvSpPr>
        <p:spPr>
          <a:xfrm>
            <a:off x="643158" y="5572664"/>
            <a:ext cx="5877385" cy="841803"/>
          </a:xfrm>
        </p:spPr>
        <p:txBody>
          <a:bodyPr>
            <a:normAutofit/>
          </a:bodyPr>
          <a:lstStyle/>
          <a:p>
            <a:r>
              <a:rPr lang="en-US" dirty="0">
                <a:solidFill>
                  <a:schemeClr val="bg2"/>
                </a:solidFill>
              </a:rPr>
              <a:t>Sit Dolor Amet</a:t>
            </a:r>
          </a:p>
        </p:txBody>
      </p:sp>
      <p:sp>
        <p:nvSpPr>
          <p:cNvPr id="19" name="Freeform: Shape 18">
            <a:extLst>
              <a:ext uri="{FF2B5EF4-FFF2-40B4-BE49-F238E27FC236}">
                <a16:creationId xmlns:a16="http://schemas.microsoft.com/office/drawing/2014/main" id="{3242CC7A-3D6E-47A4-B9D1-860978459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6174" y="0"/>
            <a:ext cx="5282519" cy="6858000"/>
          </a:xfrm>
          <a:custGeom>
            <a:avLst/>
            <a:gdLst>
              <a:gd name="connsiteX0" fmla="*/ 189795 w 5282519"/>
              <a:gd name="connsiteY0" fmla="*/ 0 h 6858000"/>
              <a:gd name="connsiteX1" fmla="*/ 5282519 w 5282519"/>
              <a:gd name="connsiteY1" fmla="*/ 0 h 6858000"/>
              <a:gd name="connsiteX2" fmla="*/ 5282519 w 5282519"/>
              <a:gd name="connsiteY2" fmla="*/ 6858000 h 6858000"/>
              <a:gd name="connsiteX3" fmla="*/ 189795 w 5282519"/>
              <a:gd name="connsiteY3" fmla="*/ 6858000 h 6858000"/>
              <a:gd name="connsiteX4" fmla="*/ 184756 w 5282519"/>
              <a:gd name="connsiteY4" fmla="*/ 6791325 h 6858000"/>
              <a:gd name="connsiteX5" fmla="*/ 176358 w 5282519"/>
              <a:gd name="connsiteY5" fmla="*/ 6735762 h 6858000"/>
              <a:gd name="connsiteX6" fmla="*/ 166281 w 5282519"/>
              <a:gd name="connsiteY6" fmla="*/ 6683375 h 6858000"/>
              <a:gd name="connsiteX7" fmla="*/ 149485 w 5282519"/>
              <a:gd name="connsiteY7" fmla="*/ 6640512 h 6858000"/>
              <a:gd name="connsiteX8" fmla="*/ 132689 w 5282519"/>
              <a:gd name="connsiteY8" fmla="*/ 6597650 h 6858000"/>
              <a:gd name="connsiteX9" fmla="*/ 112534 w 5282519"/>
              <a:gd name="connsiteY9" fmla="*/ 6561137 h 6858000"/>
              <a:gd name="connsiteX10" fmla="*/ 92379 w 5282519"/>
              <a:gd name="connsiteY10" fmla="*/ 6523037 h 6858000"/>
              <a:gd name="connsiteX11" fmla="*/ 73903 w 5282519"/>
              <a:gd name="connsiteY11" fmla="*/ 6488112 h 6858000"/>
              <a:gd name="connsiteX12" fmla="*/ 55427 w 5282519"/>
              <a:gd name="connsiteY12" fmla="*/ 6448425 h 6858000"/>
              <a:gd name="connsiteX13" fmla="*/ 38632 w 5282519"/>
              <a:gd name="connsiteY13" fmla="*/ 6407150 h 6858000"/>
              <a:gd name="connsiteX14" fmla="*/ 23515 w 5282519"/>
              <a:gd name="connsiteY14" fmla="*/ 6361112 h 6858000"/>
              <a:gd name="connsiteX15" fmla="*/ 11758 w 5282519"/>
              <a:gd name="connsiteY15" fmla="*/ 6311900 h 6858000"/>
              <a:gd name="connsiteX16" fmla="*/ 3359 w 5282519"/>
              <a:gd name="connsiteY16" fmla="*/ 6251575 h 6858000"/>
              <a:gd name="connsiteX17" fmla="*/ 0 w 5282519"/>
              <a:gd name="connsiteY17" fmla="*/ 6183312 h 6858000"/>
              <a:gd name="connsiteX18" fmla="*/ 3359 w 5282519"/>
              <a:gd name="connsiteY18" fmla="*/ 6113462 h 6858000"/>
              <a:gd name="connsiteX19" fmla="*/ 11758 w 5282519"/>
              <a:gd name="connsiteY19" fmla="*/ 6056312 h 6858000"/>
              <a:gd name="connsiteX20" fmla="*/ 23515 w 5282519"/>
              <a:gd name="connsiteY20" fmla="*/ 6003925 h 6858000"/>
              <a:gd name="connsiteX21" fmla="*/ 38632 w 5282519"/>
              <a:gd name="connsiteY21" fmla="*/ 5956300 h 6858000"/>
              <a:gd name="connsiteX22" fmla="*/ 55427 w 5282519"/>
              <a:gd name="connsiteY22" fmla="*/ 5915025 h 6858000"/>
              <a:gd name="connsiteX23" fmla="*/ 75583 w 5282519"/>
              <a:gd name="connsiteY23" fmla="*/ 5876925 h 6858000"/>
              <a:gd name="connsiteX24" fmla="*/ 95738 w 5282519"/>
              <a:gd name="connsiteY24" fmla="*/ 5840412 h 6858000"/>
              <a:gd name="connsiteX25" fmla="*/ 115893 w 5282519"/>
              <a:gd name="connsiteY25" fmla="*/ 5802312 h 6858000"/>
              <a:gd name="connsiteX26" fmla="*/ 134368 w 5282519"/>
              <a:gd name="connsiteY26" fmla="*/ 5762625 h 6858000"/>
              <a:gd name="connsiteX27" fmla="*/ 152844 w 5282519"/>
              <a:gd name="connsiteY27" fmla="*/ 5721350 h 6858000"/>
              <a:gd name="connsiteX28" fmla="*/ 167960 w 5282519"/>
              <a:gd name="connsiteY28" fmla="*/ 5675312 h 6858000"/>
              <a:gd name="connsiteX29" fmla="*/ 178038 w 5282519"/>
              <a:gd name="connsiteY29" fmla="*/ 5622925 h 6858000"/>
              <a:gd name="connsiteX30" fmla="*/ 188115 w 5282519"/>
              <a:gd name="connsiteY30" fmla="*/ 5562600 h 6858000"/>
              <a:gd name="connsiteX31" fmla="*/ 189795 w 5282519"/>
              <a:gd name="connsiteY31" fmla="*/ 5494337 h 6858000"/>
              <a:gd name="connsiteX32" fmla="*/ 188115 w 5282519"/>
              <a:gd name="connsiteY32" fmla="*/ 5426075 h 6858000"/>
              <a:gd name="connsiteX33" fmla="*/ 178038 w 5282519"/>
              <a:gd name="connsiteY33" fmla="*/ 5365750 h 6858000"/>
              <a:gd name="connsiteX34" fmla="*/ 167960 w 5282519"/>
              <a:gd name="connsiteY34" fmla="*/ 5313362 h 6858000"/>
              <a:gd name="connsiteX35" fmla="*/ 152844 w 5282519"/>
              <a:gd name="connsiteY35" fmla="*/ 5268912 h 6858000"/>
              <a:gd name="connsiteX36" fmla="*/ 134368 w 5282519"/>
              <a:gd name="connsiteY36" fmla="*/ 5226050 h 6858000"/>
              <a:gd name="connsiteX37" fmla="*/ 115893 w 5282519"/>
              <a:gd name="connsiteY37" fmla="*/ 5186362 h 6858000"/>
              <a:gd name="connsiteX38" fmla="*/ 95738 w 5282519"/>
              <a:gd name="connsiteY38" fmla="*/ 5149850 h 6858000"/>
              <a:gd name="connsiteX39" fmla="*/ 75583 w 5282519"/>
              <a:gd name="connsiteY39" fmla="*/ 5114925 h 6858000"/>
              <a:gd name="connsiteX40" fmla="*/ 55427 w 5282519"/>
              <a:gd name="connsiteY40" fmla="*/ 5075237 h 6858000"/>
              <a:gd name="connsiteX41" fmla="*/ 38632 w 5282519"/>
              <a:gd name="connsiteY41" fmla="*/ 5033962 h 6858000"/>
              <a:gd name="connsiteX42" fmla="*/ 23515 w 5282519"/>
              <a:gd name="connsiteY42" fmla="*/ 4987925 h 6858000"/>
              <a:gd name="connsiteX43" fmla="*/ 11758 w 5282519"/>
              <a:gd name="connsiteY43" fmla="*/ 4935537 h 6858000"/>
              <a:gd name="connsiteX44" fmla="*/ 3359 w 5282519"/>
              <a:gd name="connsiteY44" fmla="*/ 4875212 h 6858000"/>
              <a:gd name="connsiteX45" fmla="*/ 0 w 5282519"/>
              <a:gd name="connsiteY45" fmla="*/ 4806950 h 6858000"/>
              <a:gd name="connsiteX46" fmla="*/ 3359 w 5282519"/>
              <a:gd name="connsiteY46" fmla="*/ 4738687 h 6858000"/>
              <a:gd name="connsiteX47" fmla="*/ 11758 w 5282519"/>
              <a:gd name="connsiteY47" fmla="*/ 4678362 h 6858000"/>
              <a:gd name="connsiteX48" fmla="*/ 23515 w 5282519"/>
              <a:gd name="connsiteY48" fmla="*/ 4625975 h 6858000"/>
              <a:gd name="connsiteX49" fmla="*/ 38632 w 5282519"/>
              <a:gd name="connsiteY49" fmla="*/ 4579937 h 6858000"/>
              <a:gd name="connsiteX50" fmla="*/ 55427 w 5282519"/>
              <a:gd name="connsiteY50" fmla="*/ 4537075 h 6858000"/>
              <a:gd name="connsiteX51" fmla="*/ 75583 w 5282519"/>
              <a:gd name="connsiteY51" fmla="*/ 4498975 h 6858000"/>
              <a:gd name="connsiteX52" fmla="*/ 115893 w 5282519"/>
              <a:gd name="connsiteY52" fmla="*/ 4424362 h 6858000"/>
              <a:gd name="connsiteX53" fmla="*/ 134368 w 5282519"/>
              <a:gd name="connsiteY53" fmla="*/ 4386262 h 6858000"/>
              <a:gd name="connsiteX54" fmla="*/ 152844 w 5282519"/>
              <a:gd name="connsiteY54" fmla="*/ 4343400 h 6858000"/>
              <a:gd name="connsiteX55" fmla="*/ 167960 w 5282519"/>
              <a:gd name="connsiteY55" fmla="*/ 4297362 h 6858000"/>
              <a:gd name="connsiteX56" fmla="*/ 178038 w 5282519"/>
              <a:gd name="connsiteY56" fmla="*/ 4244975 h 6858000"/>
              <a:gd name="connsiteX57" fmla="*/ 188115 w 5282519"/>
              <a:gd name="connsiteY57" fmla="*/ 4186237 h 6858000"/>
              <a:gd name="connsiteX58" fmla="*/ 189795 w 5282519"/>
              <a:gd name="connsiteY58" fmla="*/ 4116387 h 6858000"/>
              <a:gd name="connsiteX59" fmla="*/ 188115 w 5282519"/>
              <a:gd name="connsiteY59" fmla="*/ 4048125 h 6858000"/>
              <a:gd name="connsiteX60" fmla="*/ 178038 w 5282519"/>
              <a:gd name="connsiteY60" fmla="*/ 3987800 h 6858000"/>
              <a:gd name="connsiteX61" fmla="*/ 167960 w 5282519"/>
              <a:gd name="connsiteY61" fmla="*/ 3935412 h 6858000"/>
              <a:gd name="connsiteX62" fmla="*/ 152844 w 5282519"/>
              <a:gd name="connsiteY62" fmla="*/ 3890962 h 6858000"/>
              <a:gd name="connsiteX63" fmla="*/ 134368 w 5282519"/>
              <a:gd name="connsiteY63" fmla="*/ 3848100 h 6858000"/>
              <a:gd name="connsiteX64" fmla="*/ 115893 w 5282519"/>
              <a:gd name="connsiteY64" fmla="*/ 3811587 h 6858000"/>
              <a:gd name="connsiteX65" fmla="*/ 75583 w 5282519"/>
              <a:gd name="connsiteY65" fmla="*/ 3736975 h 6858000"/>
              <a:gd name="connsiteX66" fmla="*/ 55427 w 5282519"/>
              <a:gd name="connsiteY66" fmla="*/ 3697287 h 6858000"/>
              <a:gd name="connsiteX67" fmla="*/ 38632 w 5282519"/>
              <a:gd name="connsiteY67" fmla="*/ 3656012 h 6858000"/>
              <a:gd name="connsiteX68" fmla="*/ 23515 w 5282519"/>
              <a:gd name="connsiteY68" fmla="*/ 3609975 h 6858000"/>
              <a:gd name="connsiteX69" fmla="*/ 11758 w 5282519"/>
              <a:gd name="connsiteY69" fmla="*/ 3557587 h 6858000"/>
              <a:gd name="connsiteX70" fmla="*/ 3359 w 5282519"/>
              <a:gd name="connsiteY70" fmla="*/ 3497262 h 6858000"/>
              <a:gd name="connsiteX71" fmla="*/ 0 w 5282519"/>
              <a:gd name="connsiteY71" fmla="*/ 3427412 h 6858000"/>
              <a:gd name="connsiteX72" fmla="*/ 3359 w 5282519"/>
              <a:gd name="connsiteY72" fmla="*/ 3360737 h 6858000"/>
              <a:gd name="connsiteX73" fmla="*/ 11758 w 5282519"/>
              <a:gd name="connsiteY73" fmla="*/ 3300412 h 6858000"/>
              <a:gd name="connsiteX74" fmla="*/ 23515 w 5282519"/>
              <a:gd name="connsiteY74" fmla="*/ 3248025 h 6858000"/>
              <a:gd name="connsiteX75" fmla="*/ 38632 w 5282519"/>
              <a:gd name="connsiteY75" fmla="*/ 3201987 h 6858000"/>
              <a:gd name="connsiteX76" fmla="*/ 55427 w 5282519"/>
              <a:gd name="connsiteY76" fmla="*/ 3160712 h 6858000"/>
              <a:gd name="connsiteX77" fmla="*/ 75583 w 5282519"/>
              <a:gd name="connsiteY77" fmla="*/ 3121025 h 6858000"/>
              <a:gd name="connsiteX78" fmla="*/ 95738 w 5282519"/>
              <a:gd name="connsiteY78" fmla="*/ 3084512 h 6858000"/>
              <a:gd name="connsiteX79" fmla="*/ 115893 w 5282519"/>
              <a:gd name="connsiteY79" fmla="*/ 3046412 h 6858000"/>
              <a:gd name="connsiteX80" fmla="*/ 134368 w 5282519"/>
              <a:gd name="connsiteY80" fmla="*/ 3009900 h 6858000"/>
              <a:gd name="connsiteX81" fmla="*/ 152844 w 5282519"/>
              <a:gd name="connsiteY81" fmla="*/ 2967037 h 6858000"/>
              <a:gd name="connsiteX82" fmla="*/ 167960 w 5282519"/>
              <a:gd name="connsiteY82" fmla="*/ 2922587 h 6858000"/>
              <a:gd name="connsiteX83" fmla="*/ 178038 w 5282519"/>
              <a:gd name="connsiteY83" fmla="*/ 2868612 h 6858000"/>
              <a:gd name="connsiteX84" fmla="*/ 188115 w 5282519"/>
              <a:gd name="connsiteY84" fmla="*/ 2809875 h 6858000"/>
              <a:gd name="connsiteX85" fmla="*/ 189795 w 5282519"/>
              <a:gd name="connsiteY85" fmla="*/ 2741612 h 6858000"/>
              <a:gd name="connsiteX86" fmla="*/ 188115 w 5282519"/>
              <a:gd name="connsiteY86" fmla="*/ 2671762 h 6858000"/>
              <a:gd name="connsiteX87" fmla="*/ 178038 w 5282519"/>
              <a:gd name="connsiteY87" fmla="*/ 2613025 h 6858000"/>
              <a:gd name="connsiteX88" fmla="*/ 167960 w 5282519"/>
              <a:gd name="connsiteY88" fmla="*/ 2560637 h 6858000"/>
              <a:gd name="connsiteX89" fmla="*/ 152844 w 5282519"/>
              <a:gd name="connsiteY89" fmla="*/ 2513012 h 6858000"/>
              <a:gd name="connsiteX90" fmla="*/ 134368 w 5282519"/>
              <a:gd name="connsiteY90" fmla="*/ 2471737 h 6858000"/>
              <a:gd name="connsiteX91" fmla="*/ 115893 w 5282519"/>
              <a:gd name="connsiteY91" fmla="*/ 2433637 h 6858000"/>
              <a:gd name="connsiteX92" fmla="*/ 95738 w 5282519"/>
              <a:gd name="connsiteY92" fmla="*/ 2395537 h 6858000"/>
              <a:gd name="connsiteX93" fmla="*/ 75583 w 5282519"/>
              <a:gd name="connsiteY93" fmla="*/ 2359025 h 6858000"/>
              <a:gd name="connsiteX94" fmla="*/ 55427 w 5282519"/>
              <a:gd name="connsiteY94" fmla="*/ 2319337 h 6858000"/>
              <a:gd name="connsiteX95" fmla="*/ 38632 w 5282519"/>
              <a:gd name="connsiteY95" fmla="*/ 2278062 h 6858000"/>
              <a:gd name="connsiteX96" fmla="*/ 23515 w 5282519"/>
              <a:gd name="connsiteY96" fmla="*/ 2232025 h 6858000"/>
              <a:gd name="connsiteX97" fmla="*/ 11758 w 5282519"/>
              <a:gd name="connsiteY97" fmla="*/ 2179637 h 6858000"/>
              <a:gd name="connsiteX98" fmla="*/ 3359 w 5282519"/>
              <a:gd name="connsiteY98" fmla="*/ 2119312 h 6858000"/>
              <a:gd name="connsiteX99" fmla="*/ 0 w 5282519"/>
              <a:gd name="connsiteY99" fmla="*/ 2051050 h 6858000"/>
              <a:gd name="connsiteX100" fmla="*/ 3359 w 5282519"/>
              <a:gd name="connsiteY100" fmla="*/ 1982787 h 6858000"/>
              <a:gd name="connsiteX101" fmla="*/ 11758 w 5282519"/>
              <a:gd name="connsiteY101" fmla="*/ 1922462 h 6858000"/>
              <a:gd name="connsiteX102" fmla="*/ 23515 w 5282519"/>
              <a:gd name="connsiteY102" fmla="*/ 1870075 h 6858000"/>
              <a:gd name="connsiteX103" fmla="*/ 38632 w 5282519"/>
              <a:gd name="connsiteY103" fmla="*/ 1824037 h 6858000"/>
              <a:gd name="connsiteX104" fmla="*/ 55427 w 5282519"/>
              <a:gd name="connsiteY104" fmla="*/ 1782762 h 6858000"/>
              <a:gd name="connsiteX105" fmla="*/ 75583 w 5282519"/>
              <a:gd name="connsiteY105" fmla="*/ 1743075 h 6858000"/>
              <a:gd name="connsiteX106" fmla="*/ 95738 w 5282519"/>
              <a:gd name="connsiteY106" fmla="*/ 1708150 h 6858000"/>
              <a:gd name="connsiteX107" fmla="*/ 115893 w 5282519"/>
              <a:gd name="connsiteY107" fmla="*/ 1671637 h 6858000"/>
              <a:gd name="connsiteX108" fmla="*/ 134368 w 5282519"/>
              <a:gd name="connsiteY108" fmla="*/ 1631950 h 6858000"/>
              <a:gd name="connsiteX109" fmla="*/ 152844 w 5282519"/>
              <a:gd name="connsiteY109" fmla="*/ 1589087 h 6858000"/>
              <a:gd name="connsiteX110" fmla="*/ 167960 w 5282519"/>
              <a:gd name="connsiteY110" fmla="*/ 1544637 h 6858000"/>
              <a:gd name="connsiteX111" fmla="*/ 178038 w 5282519"/>
              <a:gd name="connsiteY111" fmla="*/ 1492250 h 6858000"/>
              <a:gd name="connsiteX112" fmla="*/ 188115 w 5282519"/>
              <a:gd name="connsiteY112" fmla="*/ 1431925 h 6858000"/>
              <a:gd name="connsiteX113" fmla="*/ 189795 w 5282519"/>
              <a:gd name="connsiteY113" fmla="*/ 1363662 h 6858000"/>
              <a:gd name="connsiteX114" fmla="*/ 188115 w 5282519"/>
              <a:gd name="connsiteY114" fmla="*/ 1295400 h 6858000"/>
              <a:gd name="connsiteX115" fmla="*/ 178038 w 5282519"/>
              <a:gd name="connsiteY115" fmla="*/ 1235075 h 6858000"/>
              <a:gd name="connsiteX116" fmla="*/ 167960 w 5282519"/>
              <a:gd name="connsiteY116" fmla="*/ 1182687 h 6858000"/>
              <a:gd name="connsiteX117" fmla="*/ 152844 w 5282519"/>
              <a:gd name="connsiteY117" fmla="*/ 1136650 h 6858000"/>
              <a:gd name="connsiteX118" fmla="*/ 134368 w 5282519"/>
              <a:gd name="connsiteY118" fmla="*/ 1095375 h 6858000"/>
              <a:gd name="connsiteX119" fmla="*/ 115893 w 5282519"/>
              <a:gd name="connsiteY119" fmla="*/ 1055687 h 6858000"/>
              <a:gd name="connsiteX120" fmla="*/ 95738 w 5282519"/>
              <a:gd name="connsiteY120" fmla="*/ 1017587 h 6858000"/>
              <a:gd name="connsiteX121" fmla="*/ 75583 w 5282519"/>
              <a:gd name="connsiteY121" fmla="*/ 981075 h 6858000"/>
              <a:gd name="connsiteX122" fmla="*/ 55427 w 5282519"/>
              <a:gd name="connsiteY122" fmla="*/ 942975 h 6858000"/>
              <a:gd name="connsiteX123" fmla="*/ 38632 w 5282519"/>
              <a:gd name="connsiteY123" fmla="*/ 901700 h 6858000"/>
              <a:gd name="connsiteX124" fmla="*/ 23515 w 5282519"/>
              <a:gd name="connsiteY124" fmla="*/ 854075 h 6858000"/>
              <a:gd name="connsiteX125" fmla="*/ 11758 w 5282519"/>
              <a:gd name="connsiteY125" fmla="*/ 801687 h 6858000"/>
              <a:gd name="connsiteX126" fmla="*/ 3359 w 5282519"/>
              <a:gd name="connsiteY126" fmla="*/ 744537 h 6858000"/>
              <a:gd name="connsiteX127" fmla="*/ 0 w 5282519"/>
              <a:gd name="connsiteY127" fmla="*/ 673100 h 6858000"/>
              <a:gd name="connsiteX128" fmla="*/ 3359 w 5282519"/>
              <a:gd name="connsiteY128" fmla="*/ 606425 h 6858000"/>
              <a:gd name="connsiteX129" fmla="*/ 11758 w 5282519"/>
              <a:gd name="connsiteY129" fmla="*/ 546100 h 6858000"/>
              <a:gd name="connsiteX130" fmla="*/ 23515 w 5282519"/>
              <a:gd name="connsiteY130" fmla="*/ 496887 h 6858000"/>
              <a:gd name="connsiteX131" fmla="*/ 38632 w 5282519"/>
              <a:gd name="connsiteY131" fmla="*/ 450850 h 6858000"/>
              <a:gd name="connsiteX132" fmla="*/ 55427 w 5282519"/>
              <a:gd name="connsiteY132" fmla="*/ 409575 h 6858000"/>
              <a:gd name="connsiteX133" fmla="*/ 73903 w 5282519"/>
              <a:gd name="connsiteY133" fmla="*/ 369887 h 6858000"/>
              <a:gd name="connsiteX134" fmla="*/ 92379 w 5282519"/>
              <a:gd name="connsiteY134" fmla="*/ 334962 h 6858000"/>
              <a:gd name="connsiteX135" fmla="*/ 112534 w 5282519"/>
              <a:gd name="connsiteY135" fmla="*/ 296862 h 6858000"/>
              <a:gd name="connsiteX136" fmla="*/ 132689 w 5282519"/>
              <a:gd name="connsiteY136" fmla="*/ 260350 h 6858000"/>
              <a:gd name="connsiteX137" fmla="*/ 149485 w 5282519"/>
              <a:gd name="connsiteY137" fmla="*/ 217487 h 6858000"/>
              <a:gd name="connsiteX138" fmla="*/ 166281 w 5282519"/>
              <a:gd name="connsiteY138" fmla="*/ 174625 h 6858000"/>
              <a:gd name="connsiteX139" fmla="*/ 176358 w 5282519"/>
              <a:gd name="connsiteY139" fmla="*/ 122237 h 6858000"/>
              <a:gd name="connsiteX140" fmla="*/ 184756 w 5282519"/>
              <a:gd name="connsiteY140" fmla="*/ 666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5282519" h="6858000">
                <a:moveTo>
                  <a:pt x="189795" y="0"/>
                </a:moveTo>
                <a:lnTo>
                  <a:pt x="5282519" y="0"/>
                </a:lnTo>
                <a:lnTo>
                  <a:pt x="5282519" y="6858000"/>
                </a:lnTo>
                <a:lnTo>
                  <a:pt x="189795" y="6858000"/>
                </a:lnTo>
                <a:lnTo>
                  <a:pt x="184756" y="6791325"/>
                </a:lnTo>
                <a:lnTo>
                  <a:pt x="176358" y="6735762"/>
                </a:lnTo>
                <a:lnTo>
                  <a:pt x="166281" y="6683375"/>
                </a:lnTo>
                <a:lnTo>
                  <a:pt x="149485" y="6640512"/>
                </a:lnTo>
                <a:lnTo>
                  <a:pt x="132689" y="6597650"/>
                </a:lnTo>
                <a:lnTo>
                  <a:pt x="112534" y="6561137"/>
                </a:lnTo>
                <a:lnTo>
                  <a:pt x="92379" y="6523037"/>
                </a:lnTo>
                <a:lnTo>
                  <a:pt x="73903" y="6488112"/>
                </a:lnTo>
                <a:lnTo>
                  <a:pt x="55427" y="6448425"/>
                </a:lnTo>
                <a:lnTo>
                  <a:pt x="38632" y="6407150"/>
                </a:lnTo>
                <a:lnTo>
                  <a:pt x="23515" y="6361112"/>
                </a:lnTo>
                <a:lnTo>
                  <a:pt x="11758" y="6311900"/>
                </a:lnTo>
                <a:lnTo>
                  <a:pt x="3359" y="6251575"/>
                </a:lnTo>
                <a:lnTo>
                  <a:pt x="0" y="6183312"/>
                </a:lnTo>
                <a:lnTo>
                  <a:pt x="3359" y="6113462"/>
                </a:lnTo>
                <a:lnTo>
                  <a:pt x="11758" y="6056312"/>
                </a:lnTo>
                <a:lnTo>
                  <a:pt x="23515" y="6003925"/>
                </a:lnTo>
                <a:lnTo>
                  <a:pt x="38632" y="5956300"/>
                </a:lnTo>
                <a:lnTo>
                  <a:pt x="55427" y="5915025"/>
                </a:lnTo>
                <a:lnTo>
                  <a:pt x="75583" y="5876925"/>
                </a:lnTo>
                <a:lnTo>
                  <a:pt x="95738" y="5840412"/>
                </a:lnTo>
                <a:lnTo>
                  <a:pt x="115893" y="5802312"/>
                </a:lnTo>
                <a:lnTo>
                  <a:pt x="134368" y="5762625"/>
                </a:lnTo>
                <a:lnTo>
                  <a:pt x="152844" y="5721350"/>
                </a:lnTo>
                <a:lnTo>
                  <a:pt x="167960" y="5675312"/>
                </a:lnTo>
                <a:lnTo>
                  <a:pt x="178038" y="5622925"/>
                </a:lnTo>
                <a:lnTo>
                  <a:pt x="188115" y="5562600"/>
                </a:lnTo>
                <a:lnTo>
                  <a:pt x="189795" y="5494337"/>
                </a:lnTo>
                <a:lnTo>
                  <a:pt x="188115" y="5426075"/>
                </a:lnTo>
                <a:lnTo>
                  <a:pt x="178038" y="5365750"/>
                </a:lnTo>
                <a:lnTo>
                  <a:pt x="167960" y="5313362"/>
                </a:lnTo>
                <a:lnTo>
                  <a:pt x="152844" y="5268912"/>
                </a:lnTo>
                <a:lnTo>
                  <a:pt x="134368" y="5226050"/>
                </a:lnTo>
                <a:lnTo>
                  <a:pt x="115893" y="5186362"/>
                </a:lnTo>
                <a:lnTo>
                  <a:pt x="95738" y="5149850"/>
                </a:lnTo>
                <a:lnTo>
                  <a:pt x="75583" y="5114925"/>
                </a:lnTo>
                <a:lnTo>
                  <a:pt x="55427" y="5075237"/>
                </a:lnTo>
                <a:lnTo>
                  <a:pt x="38632" y="5033962"/>
                </a:lnTo>
                <a:lnTo>
                  <a:pt x="23515" y="4987925"/>
                </a:lnTo>
                <a:lnTo>
                  <a:pt x="11758" y="4935537"/>
                </a:lnTo>
                <a:lnTo>
                  <a:pt x="3359" y="4875212"/>
                </a:lnTo>
                <a:lnTo>
                  <a:pt x="0" y="4806950"/>
                </a:lnTo>
                <a:lnTo>
                  <a:pt x="3359" y="4738687"/>
                </a:lnTo>
                <a:lnTo>
                  <a:pt x="11758" y="4678362"/>
                </a:lnTo>
                <a:lnTo>
                  <a:pt x="23515" y="4625975"/>
                </a:lnTo>
                <a:lnTo>
                  <a:pt x="38632" y="4579937"/>
                </a:lnTo>
                <a:lnTo>
                  <a:pt x="55427" y="4537075"/>
                </a:lnTo>
                <a:lnTo>
                  <a:pt x="75583" y="4498975"/>
                </a:lnTo>
                <a:lnTo>
                  <a:pt x="115893" y="4424362"/>
                </a:lnTo>
                <a:lnTo>
                  <a:pt x="134368" y="4386262"/>
                </a:lnTo>
                <a:lnTo>
                  <a:pt x="152844" y="4343400"/>
                </a:lnTo>
                <a:lnTo>
                  <a:pt x="167960" y="4297362"/>
                </a:lnTo>
                <a:lnTo>
                  <a:pt x="178038" y="4244975"/>
                </a:lnTo>
                <a:lnTo>
                  <a:pt x="188115" y="4186237"/>
                </a:lnTo>
                <a:lnTo>
                  <a:pt x="189795" y="4116387"/>
                </a:lnTo>
                <a:lnTo>
                  <a:pt x="188115" y="4048125"/>
                </a:lnTo>
                <a:lnTo>
                  <a:pt x="178038" y="3987800"/>
                </a:lnTo>
                <a:lnTo>
                  <a:pt x="167960" y="3935412"/>
                </a:lnTo>
                <a:lnTo>
                  <a:pt x="152844" y="3890962"/>
                </a:lnTo>
                <a:lnTo>
                  <a:pt x="134368" y="3848100"/>
                </a:lnTo>
                <a:lnTo>
                  <a:pt x="115893" y="3811587"/>
                </a:lnTo>
                <a:lnTo>
                  <a:pt x="75583" y="3736975"/>
                </a:lnTo>
                <a:lnTo>
                  <a:pt x="55427" y="3697287"/>
                </a:lnTo>
                <a:lnTo>
                  <a:pt x="38632" y="3656012"/>
                </a:lnTo>
                <a:lnTo>
                  <a:pt x="23515" y="3609975"/>
                </a:lnTo>
                <a:lnTo>
                  <a:pt x="11758" y="3557587"/>
                </a:lnTo>
                <a:lnTo>
                  <a:pt x="3359" y="3497262"/>
                </a:lnTo>
                <a:lnTo>
                  <a:pt x="0" y="3427412"/>
                </a:lnTo>
                <a:lnTo>
                  <a:pt x="3359" y="3360737"/>
                </a:lnTo>
                <a:lnTo>
                  <a:pt x="11758" y="3300412"/>
                </a:lnTo>
                <a:lnTo>
                  <a:pt x="23515" y="3248025"/>
                </a:lnTo>
                <a:lnTo>
                  <a:pt x="38632" y="3201987"/>
                </a:lnTo>
                <a:lnTo>
                  <a:pt x="55427" y="3160712"/>
                </a:lnTo>
                <a:lnTo>
                  <a:pt x="75583" y="3121025"/>
                </a:lnTo>
                <a:lnTo>
                  <a:pt x="95738" y="3084512"/>
                </a:lnTo>
                <a:lnTo>
                  <a:pt x="115893" y="3046412"/>
                </a:lnTo>
                <a:lnTo>
                  <a:pt x="134368" y="3009900"/>
                </a:lnTo>
                <a:lnTo>
                  <a:pt x="152844" y="2967037"/>
                </a:lnTo>
                <a:lnTo>
                  <a:pt x="167960" y="2922587"/>
                </a:lnTo>
                <a:lnTo>
                  <a:pt x="178038" y="2868612"/>
                </a:lnTo>
                <a:lnTo>
                  <a:pt x="188115" y="2809875"/>
                </a:lnTo>
                <a:lnTo>
                  <a:pt x="189795" y="2741612"/>
                </a:lnTo>
                <a:lnTo>
                  <a:pt x="188115" y="2671762"/>
                </a:lnTo>
                <a:lnTo>
                  <a:pt x="178038" y="2613025"/>
                </a:lnTo>
                <a:lnTo>
                  <a:pt x="167960" y="2560637"/>
                </a:lnTo>
                <a:lnTo>
                  <a:pt x="152844" y="2513012"/>
                </a:lnTo>
                <a:lnTo>
                  <a:pt x="134368" y="2471737"/>
                </a:lnTo>
                <a:lnTo>
                  <a:pt x="115893" y="2433637"/>
                </a:lnTo>
                <a:lnTo>
                  <a:pt x="95738" y="2395537"/>
                </a:lnTo>
                <a:lnTo>
                  <a:pt x="75583" y="2359025"/>
                </a:lnTo>
                <a:lnTo>
                  <a:pt x="55427" y="2319337"/>
                </a:lnTo>
                <a:lnTo>
                  <a:pt x="38632" y="2278062"/>
                </a:lnTo>
                <a:lnTo>
                  <a:pt x="23515" y="2232025"/>
                </a:lnTo>
                <a:lnTo>
                  <a:pt x="11758" y="2179637"/>
                </a:lnTo>
                <a:lnTo>
                  <a:pt x="3359" y="2119312"/>
                </a:lnTo>
                <a:lnTo>
                  <a:pt x="0" y="2051050"/>
                </a:lnTo>
                <a:lnTo>
                  <a:pt x="3359" y="1982787"/>
                </a:lnTo>
                <a:lnTo>
                  <a:pt x="11758" y="1922462"/>
                </a:lnTo>
                <a:lnTo>
                  <a:pt x="23515" y="1870075"/>
                </a:lnTo>
                <a:lnTo>
                  <a:pt x="38632" y="1824037"/>
                </a:lnTo>
                <a:lnTo>
                  <a:pt x="55427" y="1782762"/>
                </a:lnTo>
                <a:lnTo>
                  <a:pt x="75583" y="1743075"/>
                </a:lnTo>
                <a:lnTo>
                  <a:pt x="95738" y="1708150"/>
                </a:lnTo>
                <a:lnTo>
                  <a:pt x="115893" y="1671637"/>
                </a:lnTo>
                <a:lnTo>
                  <a:pt x="134368" y="1631950"/>
                </a:lnTo>
                <a:lnTo>
                  <a:pt x="152844" y="1589087"/>
                </a:lnTo>
                <a:lnTo>
                  <a:pt x="167960" y="1544637"/>
                </a:lnTo>
                <a:lnTo>
                  <a:pt x="178038" y="1492250"/>
                </a:lnTo>
                <a:lnTo>
                  <a:pt x="188115" y="1431925"/>
                </a:lnTo>
                <a:lnTo>
                  <a:pt x="189795" y="1363662"/>
                </a:lnTo>
                <a:lnTo>
                  <a:pt x="188115" y="1295400"/>
                </a:lnTo>
                <a:lnTo>
                  <a:pt x="178038" y="1235075"/>
                </a:lnTo>
                <a:lnTo>
                  <a:pt x="167960" y="1182687"/>
                </a:lnTo>
                <a:lnTo>
                  <a:pt x="152844" y="1136650"/>
                </a:lnTo>
                <a:lnTo>
                  <a:pt x="134368" y="1095375"/>
                </a:lnTo>
                <a:lnTo>
                  <a:pt x="115893" y="1055687"/>
                </a:lnTo>
                <a:lnTo>
                  <a:pt x="95738" y="1017587"/>
                </a:lnTo>
                <a:lnTo>
                  <a:pt x="75583" y="981075"/>
                </a:lnTo>
                <a:lnTo>
                  <a:pt x="55427" y="942975"/>
                </a:lnTo>
                <a:lnTo>
                  <a:pt x="38632" y="901700"/>
                </a:lnTo>
                <a:lnTo>
                  <a:pt x="23515" y="854075"/>
                </a:lnTo>
                <a:lnTo>
                  <a:pt x="11758" y="801687"/>
                </a:lnTo>
                <a:lnTo>
                  <a:pt x="3359" y="744537"/>
                </a:lnTo>
                <a:lnTo>
                  <a:pt x="0" y="673100"/>
                </a:lnTo>
                <a:lnTo>
                  <a:pt x="3359" y="606425"/>
                </a:lnTo>
                <a:lnTo>
                  <a:pt x="11758" y="546100"/>
                </a:lnTo>
                <a:lnTo>
                  <a:pt x="23515" y="496887"/>
                </a:lnTo>
                <a:lnTo>
                  <a:pt x="38632" y="450850"/>
                </a:lnTo>
                <a:lnTo>
                  <a:pt x="55427" y="409575"/>
                </a:lnTo>
                <a:lnTo>
                  <a:pt x="73903" y="369887"/>
                </a:lnTo>
                <a:lnTo>
                  <a:pt x="92379" y="334962"/>
                </a:lnTo>
                <a:lnTo>
                  <a:pt x="112534" y="296862"/>
                </a:lnTo>
                <a:lnTo>
                  <a:pt x="132689" y="260350"/>
                </a:lnTo>
                <a:lnTo>
                  <a:pt x="149485" y="217487"/>
                </a:lnTo>
                <a:lnTo>
                  <a:pt x="166281" y="174625"/>
                </a:lnTo>
                <a:lnTo>
                  <a:pt x="176358" y="122237"/>
                </a:lnTo>
                <a:lnTo>
                  <a:pt x="184756" y="6667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7" name="Picture 6" descr="reflection in puddle of someone running">
            <a:extLst>
              <a:ext uri="{FF2B5EF4-FFF2-40B4-BE49-F238E27FC236}">
                <a16:creationId xmlns:a16="http://schemas.microsoft.com/office/drawing/2014/main" id="{F92AED05-CE03-4017-91A7-1CB221B81A20}"/>
              </a:ext>
            </a:extLst>
          </p:cNvPr>
          <p:cNvPicPr>
            <a:picLocks noChangeAspect="1"/>
          </p:cNvPicPr>
          <p:nvPr/>
        </p:nvPicPr>
        <p:blipFill rotWithShape="1">
          <a:blip r:embed="rId2"/>
          <a:srcRect l="19000" r="29584" b="-1"/>
          <a:stretch/>
        </p:blipFill>
        <p:spPr>
          <a:xfrm>
            <a:off x="6909478" y="10"/>
            <a:ext cx="5282519" cy="6857990"/>
          </a:xfrm>
          <a:custGeom>
            <a:avLst/>
            <a:gdLst>
              <a:gd name="connsiteX0" fmla="*/ 189795 w 5282519"/>
              <a:gd name="connsiteY0" fmla="*/ 0 h 6858000"/>
              <a:gd name="connsiteX1" fmla="*/ 5282519 w 5282519"/>
              <a:gd name="connsiteY1" fmla="*/ 0 h 6858000"/>
              <a:gd name="connsiteX2" fmla="*/ 5282519 w 5282519"/>
              <a:gd name="connsiteY2" fmla="*/ 6858000 h 6858000"/>
              <a:gd name="connsiteX3" fmla="*/ 189795 w 5282519"/>
              <a:gd name="connsiteY3" fmla="*/ 6858000 h 6858000"/>
              <a:gd name="connsiteX4" fmla="*/ 184756 w 5282519"/>
              <a:gd name="connsiteY4" fmla="*/ 6791325 h 6858000"/>
              <a:gd name="connsiteX5" fmla="*/ 176358 w 5282519"/>
              <a:gd name="connsiteY5" fmla="*/ 6735762 h 6858000"/>
              <a:gd name="connsiteX6" fmla="*/ 166281 w 5282519"/>
              <a:gd name="connsiteY6" fmla="*/ 6683375 h 6858000"/>
              <a:gd name="connsiteX7" fmla="*/ 149485 w 5282519"/>
              <a:gd name="connsiteY7" fmla="*/ 6640512 h 6858000"/>
              <a:gd name="connsiteX8" fmla="*/ 132689 w 5282519"/>
              <a:gd name="connsiteY8" fmla="*/ 6597650 h 6858000"/>
              <a:gd name="connsiteX9" fmla="*/ 112534 w 5282519"/>
              <a:gd name="connsiteY9" fmla="*/ 6561137 h 6858000"/>
              <a:gd name="connsiteX10" fmla="*/ 92379 w 5282519"/>
              <a:gd name="connsiteY10" fmla="*/ 6523037 h 6858000"/>
              <a:gd name="connsiteX11" fmla="*/ 73903 w 5282519"/>
              <a:gd name="connsiteY11" fmla="*/ 6488112 h 6858000"/>
              <a:gd name="connsiteX12" fmla="*/ 55427 w 5282519"/>
              <a:gd name="connsiteY12" fmla="*/ 6448425 h 6858000"/>
              <a:gd name="connsiteX13" fmla="*/ 38632 w 5282519"/>
              <a:gd name="connsiteY13" fmla="*/ 6407150 h 6858000"/>
              <a:gd name="connsiteX14" fmla="*/ 23515 w 5282519"/>
              <a:gd name="connsiteY14" fmla="*/ 6361112 h 6858000"/>
              <a:gd name="connsiteX15" fmla="*/ 11758 w 5282519"/>
              <a:gd name="connsiteY15" fmla="*/ 6311900 h 6858000"/>
              <a:gd name="connsiteX16" fmla="*/ 3359 w 5282519"/>
              <a:gd name="connsiteY16" fmla="*/ 6251575 h 6858000"/>
              <a:gd name="connsiteX17" fmla="*/ 0 w 5282519"/>
              <a:gd name="connsiteY17" fmla="*/ 6183312 h 6858000"/>
              <a:gd name="connsiteX18" fmla="*/ 3359 w 5282519"/>
              <a:gd name="connsiteY18" fmla="*/ 6113462 h 6858000"/>
              <a:gd name="connsiteX19" fmla="*/ 11758 w 5282519"/>
              <a:gd name="connsiteY19" fmla="*/ 6056312 h 6858000"/>
              <a:gd name="connsiteX20" fmla="*/ 23515 w 5282519"/>
              <a:gd name="connsiteY20" fmla="*/ 6003925 h 6858000"/>
              <a:gd name="connsiteX21" fmla="*/ 38632 w 5282519"/>
              <a:gd name="connsiteY21" fmla="*/ 5956300 h 6858000"/>
              <a:gd name="connsiteX22" fmla="*/ 55427 w 5282519"/>
              <a:gd name="connsiteY22" fmla="*/ 5915025 h 6858000"/>
              <a:gd name="connsiteX23" fmla="*/ 75583 w 5282519"/>
              <a:gd name="connsiteY23" fmla="*/ 5876925 h 6858000"/>
              <a:gd name="connsiteX24" fmla="*/ 95738 w 5282519"/>
              <a:gd name="connsiteY24" fmla="*/ 5840412 h 6858000"/>
              <a:gd name="connsiteX25" fmla="*/ 115893 w 5282519"/>
              <a:gd name="connsiteY25" fmla="*/ 5802312 h 6858000"/>
              <a:gd name="connsiteX26" fmla="*/ 134368 w 5282519"/>
              <a:gd name="connsiteY26" fmla="*/ 5762625 h 6858000"/>
              <a:gd name="connsiteX27" fmla="*/ 152844 w 5282519"/>
              <a:gd name="connsiteY27" fmla="*/ 5721350 h 6858000"/>
              <a:gd name="connsiteX28" fmla="*/ 167960 w 5282519"/>
              <a:gd name="connsiteY28" fmla="*/ 5675312 h 6858000"/>
              <a:gd name="connsiteX29" fmla="*/ 178038 w 5282519"/>
              <a:gd name="connsiteY29" fmla="*/ 5622925 h 6858000"/>
              <a:gd name="connsiteX30" fmla="*/ 188115 w 5282519"/>
              <a:gd name="connsiteY30" fmla="*/ 5562600 h 6858000"/>
              <a:gd name="connsiteX31" fmla="*/ 189795 w 5282519"/>
              <a:gd name="connsiteY31" fmla="*/ 5494337 h 6858000"/>
              <a:gd name="connsiteX32" fmla="*/ 188115 w 5282519"/>
              <a:gd name="connsiteY32" fmla="*/ 5426075 h 6858000"/>
              <a:gd name="connsiteX33" fmla="*/ 178038 w 5282519"/>
              <a:gd name="connsiteY33" fmla="*/ 5365750 h 6858000"/>
              <a:gd name="connsiteX34" fmla="*/ 167960 w 5282519"/>
              <a:gd name="connsiteY34" fmla="*/ 5313362 h 6858000"/>
              <a:gd name="connsiteX35" fmla="*/ 152844 w 5282519"/>
              <a:gd name="connsiteY35" fmla="*/ 5268912 h 6858000"/>
              <a:gd name="connsiteX36" fmla="*/ 134368 w 5282519"/>
              <a:gd name="connsiteY36" fmla="*/ 5226050 h 6858000"/>
              <a:gd name="connsiteX37" fmla="*/ 115893 w 5282519"/>
              <a:gd name="connsiteY37" fmla="*/ 5186362 h 6858000"/>
              <a:gd name="connsiteX38" fmla="*/ 95738 w 5282519"/>
              <a:gd name="connsiteY38" fmla="*/ 5149850 h 6858000"/>
              <a:gd name="connsiteX39" fmla="*/ 75583 w 5282519"/>
              <a:gd name="connsiteY39" fmla="*/ 5114925 h 6858000"/>
              <a:gd name="connsiteX40" fmla="*/ 55427 w 5282519"/>
              <a:gd name="connsiteY40" fmla="*/ 5075237 h 6858000"/>
              <a:gd name="connsiteX41" fmla="*/ 38632 w 5282519"/>
              <a:gd name="connsiteY41" fmla="*/ 5033962 h 6858000"/>
              <a:gd name="connsiteX42" fmla="*/ 23515 w 5282519"/>
              <a:gd name="connsiteY42" fmla="*/ 4987925 h 6858000"/>
              <a:gd name="connsiteX43" fmla="*/ 11758 w 5282519"/>
              <a:gd name="connsiteY43" fmla="*/ 4935537 h 6858000"/>
              <a:gd name="connsiteX44" fmla="*/ 3359 w 5282519"/>
              <a:gd name="connsiteY44" fmla="*/ 4875212 h 6858000"/>
              <a:gd name="connsiteX45" fmla="*/ 0 w 5282519"/>
              <a:gd name="connsiteY45" fmla="*/ 4806950 h 6858000"/>
              <a:gd name="connsiteX46" fmla="*/ 3359 w 5282519"/>
              <a:gd name="connsiteY46" fmla="*/ 4738687 h 6858000"/>
              <a:gd name="connsiteX47" fmla="*/ 11758 w 5282519"/>
              <a:gd name="connsiteY47" fmla="*/ 4678362 h 6858000"/>
              <a:gd name="connsiteX48" fmla="*/ 23515 w 5282519"/>
              <a:gd name="connsiteY48" fmla="*/ 4625975 h 6858000"/>
              <a:gd name="connsiteX49" fmla="*/ 38632 w 5282519"/>
              <a:gd name="connsiteY49" fmla="*/ 4579937 h 6858000"/>
              <a:gd name="connsiteX50" fmla="*/ 55427 w 5282519"/>
              <a:gd name="connsiteY50" fmla="*/ 4537075 h 6858000"/>
              <a:gd name="connsiteX51" fmla="*/ 75583 w 5282519"/>
              <a:gd name="connsiteY51" fmla="*/ 4498975 h 6858000"/>
              <a:gd name="connsiteX52" fmla="*/ 115893 w 5282519"/>
              <a:gd name="connsiteY52" fmla="*/ 4424362 h 6858000"/>
              <a:gd name="connsiteX53" fmla="*/ 134368 w 5282519"/>
              <a:gd name="connsiteY53" fmla="*/ 4386262 h 6858000"/>
              <a:gd name="connsiteX54" fmla="*/ 152844 w 5282519"/>
              <a:gd name="connsiteY54" fmla="*/ 4343400 h 6858000"/>
              <a:gd name="connsiteX55" fmla="*/ 167960 w 5282519"/>
              <a:gd name="connsiteY55" fmla="*/ 4297362 h 6858000"/>
              <a:gd name="connsiteX56" fmla="*/ 178038 w 5282519"/>
              <a:gd name="connsiteY56" fmla="*/ 4244975 h 6858000"/>
              <a:gd name="connsiteX57" fmla="*/ 188115 w 5282519"/>
              <a:gd name="connsiteY57" fmla="*/ 4186237 h 6858000"/>
              <a:gd name="connsiteX58" fmla="*/ 189795 w 5282519"/>
              <a:gd name="connsiteY58" fmla="*/ 4116387 h 6858000"/>
              <a:gd name="connsiteX59" fmla="*/ 188115 w 5282519"/>
              <a:gd name="connsiteY59" fmla="*/ 4048125 h 6858000"/>
              <a:gd name="connsiteX60" fmla="*/ 178038 w 5282519"/>
              <a:gd name="connsiteY60" fmla="*/ 3987800 h 6858000"/>
              <a:gd name="connsiteX61" fmla="*/ 167960 w 5282519"/>
              <a:gd name="connsiteY61" fmla="*/ 3935412 h 6858000"/>
              <a:gd name="connsiteX62" fmla="*/ 152844 w 5282519"/>
              <a:gd name="connsiteY62" fmla="*/ 3890962 h 6858000"/>
              <a:gd name="connsiteX63" fmla="*/ 134368 w 5282519"/>
              <a:gd name="connsiteY63" fmla="*/ 3848100 h 6858000"/>
              <a:gd name="connsiteX64" fmla="*/ 115893 w 5282519"/>
              <a:gd name="connsiteY64" fmla="*/ 3811587 h 6858000"/>
              <a:gd name="connsiteX65" fmla="*/ 75583 w 5282519"/>
              <a:gd name="connsiteY65" fmla="*/ 3736975 h 6858000"/>
              <a:gd name="connsiteX66" fmla="*/ 55427 w 5282519"/>
              <a:gd name="connsiteY66" fmla="*/ 3697287 h 6858000"/>
              <a:gd name="connsiteX67" fmla="*/ 38632 w 5282519"/>
              <a:gd name="connsiteY67" fmla="*/ 3656012 h 6858000"/>
              <a:gd name="connsiteX68" fmla="*/ 23515 w 5282519"/>
              <a:gd name="connsiteY68" fmla="*/ 3609975 h 6858000"/>
              <a:gd name="connsiteX69" fmla="*/ 11758 w 5282519"/>
              <a:gd name="connsiteY69" fmla="*/ 3557587 h 6858000"/>
              <a:gd name="connsiteX70" fmla="*/ 3359 w 5282519"/>
              <a:gd name="connsiteY70" fmla="*/ 3497262 h 6858000"/>
              <a:gd name="connsiteX71" fmla="*/ 0 w 5282519"/>
              <a:gd name="connsiteY71" fmla="*/ 3427412 h 6858000"/>
              <a:gd name="connsiteX72" fmla="*/ 3359 w 5282519"/>
              <a:gd name="connsiteY72" fmla="*/ 3360737 h 6858000"/>
              <a:gd name="connsiteX73" fmla="*/ 11758 w 5282519"/>
              <a:gd name="connsiteY73" fmla="*/ 3300412 h 6858000"/>
              <a:gd name="connsiteX74" fmla="*/ 23515 w 5282519"/>
              <a:gd name="connsiteY74" fmla="*/ 3248025 h 6858000"/>
              <a:gd name="connsiteX75" fmla="*/ 38632 w 5282519"/>
              <a:gd name="connsiteY75" fmla="*/ 3201987 h 6858000"/>
              <a:gd name="connsiteX76" fmla="*/ 55427 w 5282519"/>
              <a:gd name="connsiteY76" fmla="*/ 3160712 h 6858000"/>
              <a:gd name="connsiteX77" fmla="*/ 75583 w 5282519"/>
              <a:gd name="connsiteY77" fmla="*/ 3121025 h 6858000"/>
              <a:gd name="connsiteX78" fmla="*/ 95738 w 5282519"/>
              <a:gd name="connsiteY78" fmla="*/ 3084512 h 6858000"/>
              <a:gd name="connsiteX79" fmla="*/ 115893 w 5282519"/>
              <a:gd name="connsiteY79" fmla="*/ 3046412 h 6858000"/>
              <a:gd name="connsiteX80" fmla="*/ 134368 w 5282519"/>
              <a:gd name="connsiteY80" fmla="*/ 3009900 h 6858000"/>
              <a:gd name="connsiteX81" fmla="*/ 152844 w 5282519"/>
              <a:gd name="connsiteY81" fmla="*/ 2967037 h 6858000"/>
              <a:gd name="connsiteX82" fmla="*/ 167960 w 5282519"/>
              <a:gd name="connsiteY82" fmla="*/ 2922587 h 6858000"/>
              <a:gd name="connsiteX83" fmla="*/ 178038 w 5282519"/>
              <a:gd name="connsiteY83" fmla="*/ 2868612 h 6858000"/>
              <a:gd name="connsiteX84" fmla="*/ 188115 w 5282519"/>
              <a:gd name="connsiteY84" fmla="*/ 2809875 h 6858000"/>
              <a:gd name="connsiteX85" fmla="*/ 189795 w 5282519"/>
              <a:gd name="connsiteY85" fmla="*/ 2741612 h 6858000"/>
              <a:gd name="connsiteX86" fmla="*/ 188115 w 5282519"/>
              <a:gd name="connsiteY86" fmla="*/ 2671762 h 6858000"/>
              <a:gd name="connsiteX87" fmla="*/ 178038 w 5282519"/>
              <a:gd name="connsiteY87" fmla="*/ 2613025 h 6858000"/>
              <a:gd name="connsiteX88" fmla="*/ 167960 w 5282519"/>
              <a:gd name="connsiteY88" fmla="*/ 2560637 h 6858000"/>
              <a:gd name="connsiteX89" fmla="*/ 152844 w 5282519"/>
              <a:gd name="connsiteY89" fmla="*/ 2513012 h 6858000"/>
              <a:gd name="connsiteX90" fmla="*/ 134368 w 5282519"/>
              <a:gd name="connsiteY90" fmla="*/ 2471737 h 6858000"/>
              <a:gd name="connsiteX91" fmla="*/ 115893 w 5282519"/>
              <a:gd name="connsiteY91" fmla="*/ 2433637 h 6858000"/>
              <a:gd name="connsiteX92" fmla="*/ 95738 w 5282519"/>
              <a:gd name="connsiteY92" fmla="*/ 2395537 h 6858000"/>
              <a:gd name="connsiteX93" fmla="*/ 75583 w 5282519"/>
              <a:gd name="connsiteY93" fmla="*/ 2359025 h 6858000"/>
              <a:gd name="connsiteX94" fmla="*/ 55427 w 5282519"/>
              <a:gd name="connsiteY94" fmla="*/ 2319337 h 6858000"/>
              <a:gd name="connsiteX95" fmla="*/ 38632 w 5282519"/>
              <a:gd name="connsiteY95" fmla="*/ 2278062 h 6858000"/>
              <a:gd name="connsiteX96" fmla="*/ 23515 w 5282519"/>
              <a:gd name="connsiteY96" fmla="*/ 2232025 h 6858000"/>
              <a:gd name="connsiteX97" fmla="*/ 11758 w 5282519"/>
              <a:gd name="connsiteY97" fmla="*/ 2179637 h 6858000"/>
              <a:gd name="connsiteX98" fmla="*/ 3359 w 5282519"/>
              <a:gd name="connsiteY98" fmla="*/ 2119312 h 6858000"/>
              <a:gd name="connsiteX99" fmla="*/ 0 w 5282519"/>
              <a:gd name="connsiteY99" fmla="*/ 2051050 h 6858000"/>
              <a:gd name="connsiteX100" fmla="*/ 3359 w 5282519"/>
              <a:gd name="connsiteY100" fmla="*/ 1982787 h 6858000"/>
              <a:gd name="connsiteX101" fmla="*/ 11758 w 5282519"/>
              <a:gd name="connsiteY101" fmla="*/ 1922462 h 6858000"/>
              <a:gd name="connsiteX102" fmla="*/ 23515 w 5282519"/>
              <a:gd name="connsiteY102" fmla="*/ 1870075 h 6858000"/>
              <a:gd name="connsiteX103" fmla="*/ 38632 w 5282519"/>
              <a:gd name="connsiteY103" fmla="*/ 1824037 h 6858000"/>
              <a:gd name="connsiteX104" fmla="*/ 55427 w 5282519"/>
              <a:gd name="connsiteY104" fmla="*/ 1782762 h 6858000"/>
              <a:gd name="connsiteX105" fmla="*/ 75583 w 5282519"/>
              <a:gd name="connsiteY105" fmla="*/ 1743075 h 6858000"/>
              <a:gd name="connsiteX106" fmla="*/ 95738 w 5282519"/>
              <a:gd name="connsiteY106" fmla="*/ 1708150 h 6858000"/>
              <a:gd name="connsiteX107" fmla="*/ 115893 w 5282519"/>
              <a:gd name="connsiteY107" fmla="*/ 1671637 h 6858000"/>
              <a:gd name="connsiteX108" fmla="*/ 134368 w 5282519"/>
              <a:gd name="connsiteY108" fmla="*/ 1631950 h 6858000"/>
              <a:gd name="connsiteX109" fmla="*/ 152844 w 5282519"/>
              <a:gd name="connsiteY109" fmla="*/ 1589087 h 6858000"/>
              <a:gd name="connsiteX110" fmla="*/ 167960 w 5282519"/>
              <a:gd name="connsiteY110" fmla="*/ 1544637 h 6858000"/>
              <a:gd name="connsiteX111" fmla="*/ 178038 w 5282519"/>
              <a:gd name="connsiteY111" fmla="*/ 1492250 h 6858000"/>
              <a:gd name="connsiteX112" fmla="*/ 188115 w 5282519"/>
              <a:gd name="connsiteY112" fmla="*/ 1431925 h 6858000"/>
              <a:gd name="connsiteX113" fmla="*/ 189795 w 5282519"/>
              <a:gd name="connsiteY113" fmla="*/ 1363662 h 6858000"/>
              <a:gd name="connsiteX114" fmla="*/ 188115 w 5282519"/>
              <a:gd name="connsiteY114" fmla="*/ 1295400 h 6858000"/>
              <a:gd name="connsiteX115" fmla="*/ 178038 w 5282519"/>
              <a:gd name="connsiteY115" fmla="*/ 1235075 h 6858000"/>
              <a:gd name="connsiteX116" fmla="*/ 167960 w 5282519"/>
              <a:gd name="connsiteY116" fmla="*/ 1182687 h 6858000"/>
              <a:gd name="connsiteX117" fmla="*/ 152844 w 5282519"/>
              <a:gd name="connsiteY117" fmla="*/ 1136650 h 6858000"/>
              <a:gd name="connsiteX118" fmla="*/ 134368 w 5282519"/>
              <a:gd name="connsiteY118" fmla="*/ 1095375 h 6858000"/>
              <a:gd name="connsiteX119" fmla="*/ 115893 w 5282519"/>
              <a:gd name="connsiteY119" fmla="*/ 1055687 h 6858000"/>
              <a:gd name="connsiteX120" fmla="*/ 95738 w 5282519"/>
              <a:gd name="connsiteY120" fmla="*/ 1017587 h 6858000"/>
              <a:gd name="connsiteX121" fmla="*/ 75583 w 5282519"/>
              <a:gd name="connsiteY121" fmla="*/ 981075 h 6858000"/>
              <a:gd name="connsiteX122" fmla="*/ 55427 w 5282519"/>
              <a:gd name="connsiteY122" fmla="*/ 942975 h 6858000"/>
              <a:gd name="connsiteX123" fmla="*/ 38632 w 5282519"/>
              <a:gd name="connsiteY123" fmla="*/ 901700 h 6858000"/>
              <a:gd name="connsiteX124" fmla="*/ 23515 w 5282519"/>
              <a:gd name="connsiteY124" fmla="*/ 854075 h 6858000"/>
              <a:gd name="connsiteX125" fmla="*/ 11758 w 5282519"/>
              <a:gd name="connsiteY125" fmla="*/ 801687 h 6858000"/>
              <a:gd name="connsiteX126" fmla="*/ 3359 w 5282519"/>
              <a:gd name="connsiteY126" fmla="*/ 744537 h 6858000"/>
              <a:gd name="connsiteX127" fmla="*/ 0 w 5282519"/>
              <a:gd name="connsiteY127" fmla="*/ 673100 h 6858000"/>
              <a:gd name="connsiteX128" fmla="*/ 3359 w 5282519"/>
              <a:gd name="connsiteY128" fmla="*/ 606425 h 6858000"/>
              <a:gd name="connsiteX129" fmla="*/ 11758 w 5282519"/>
              <a:gd name="connsiteY129" fmla="*/ 546100 h 6858000"/>
              <a:gd name="connsiteX130" fmla="*/ 23515 w 5282519"/>
              <a:gd name="connsiteY130" fmla="*/ 496887 h 6858000"/>
              <a:gd name="connsiteX131" fmla="*/ 38632 w 5282519"/>
              <a:gd name="connsiteY131" fmla="*/ 450850 h 6858000"/>
              <a:gd name="connsiteX132" fmla="*/ 55427 w 5282519"/>
              <a:gd name="connsiteY132" fmla="*/ 409575 h 6858000"/>
              <a:gd name="connsiteX133" fmla="*/ 73903 w 5282519"/>
              <a:gd name="connsiteY133" fmla="*/ 369887 h 6858000"/>
              <a:gd name="connsiteX134" fmla="*/ 92379 w 5282519"/>
              <a:gd name="connsiteY134" fmla="*/ 334962 h 6858000"/>
              <a:gd name="connsiteX135" fmla="*/ 112534 w 5282519"/>
              <a:gd name="connsiteY135" fmla="*/ 296862 h 6858000"/>
              <a:gd name="connsiteX136" fmla="*/ 132689 w 5282519"/>
              <a:gd name="connsiteY136" fmla="*/ 260350 h 6858000"/>
              <a:gd name="connsiteX137" fmla="*/ 149485 w 5282519"/>
              <a:gd name="connsiteY137" fmla="*/ 217487 h 6858000"/>
              <a:gd name="connsiteX138" fmla="*/ 166281 w 5282519"/>
              <a:gd name="connsiteY138" fmla="*/ 174625 h 6858000"/>
              <a:gd name="connsiteX139" fmla="*/ 176358 w 5282519"/>
              <a:gd name="connsiteY139" fmla="*/ 122237 h 6858000"/>
              <a:gd name="connsiteX140" fmla="*/ 184756 w 5282519"/>
              <a:gd name="connsiteY140" fmla="*/ 666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5282519" h="6858000">
                <a:moveTo>
                  <a:pt x="189795" y="0"/>
                </a:moveTo>
                <a:lnTo>
                  <a:pt x="5282519" y="0"/>
                </a:lnTo>
                <a:lnTo>
                  <a:pt x="5282519" y="6858000"/>
                </a:lnTo>
                <a:lnTo>
                  <a:pt x="189795" y="6858000"/>
                </a:lnTo>
                <a:lnTo>
                  <a:pt x="184756" y="6791325"/>
                </a:lnTo>
                <a:lnTo>
                  <a:pt x="176358" y="6735762"/>
                </a:lnTo>
                <a:lnTo>
                  <a:pt x="166281" y="6683375"/>
                </a:lnTo>
                <a:lnTo>
                  <a:pt x="149485" y="6640512"/>
                </a:lnTo>
                <a:lnTo>
                  <a:pt x="132689" y="6597650"/>
                </a:lnTo>
                <a:lnTo>
                  <a:pt x="112534" y="6561137"/>
                </a:lnTo>
                <a:lnTo>
                  <a:pt x="92379" y="6523037"/>
                </a:lnTo>
                <a:lnTo>
                  <a:pt x="73903" y="6488112"/>
                </a:lnTo>
                <a:lnTo>
                  <a:pt x="55427" y="6448425"/>
                </a:lnTo>
                <a:lnTo>
                  <a:pt x="38632" y="6407150"/>
                </a:lnTo>
                <a:lnTo>
                  <a:pt x="23515" y="6361112"/>
                </a:lnTo>
                <a:lnTo>
                  <a:pt x="11758" y="6311900"/>
                </a:lnTo>
                <a:lnTo>
                  <a:pt x="3359" y="6251575"/>
                </a:lnTo>
                <a:lnTo>
                  <a:pt x="0" y="6183312"/>
                </a:lnTo>
                <a:lnTo>
                  <a:pt x="3359" y="6113462"/>
                </a:lnTo>
                <a:lnTo>
                  <a:pt x="11758" y="6056312"/>
                </a:lnTo>
                <a:lnTo>
                  <a:pt x="23515" y="6003925"/>
                </a:lnTo>
                <a:lnTo>
                  <a:pt x="38632" y="5956300"/>
                </a:lnTo>
                <a:lnTo>
                  <a:pt x="55427" y="5915025"/>
                </a:lnTo>
                <a:lnTo>
                  <a:pt x="75583" y="5876925"/>
                </a:lnTo>
                <a:lnTo>
                  <a:pt x="95738" y="5840412"/>
                </a:lnTo>
                <a:lnTo>
                  <a:pt x="115893" y="5802312"/>
                </a:lnTo>
                <a:lnTo>
                  <a:pt x="134368" y="5762625"/>
                </a:lnTo>
                <a:lnTo>
                  <a:pt x="152844" y="5721350"/>
                </a:lnTo>
                <a:lnTo>
                  <a:pt x="167960" y="5675312"/>
                </a:lnTo>
                <a:lnTo>
                  <a:pt x="178038" y="5622925"/>
                </a:lnTo>
                <a:lnTo>
                  <a:pt x="188115" y="5562600"/>
                </a:lnTo>
                <a:lnTo>
                  <a:pt x="189795" y="5494337"/>
                </a:lnTo>
                <a:lnTo>
                  <a:pt x="188115" y="5426075"/>
                </a:lnTo>
                <a:lnTo>
                  <a:pt x="178038" y="5365750"/>
                </a:lnTo>
                <a:lnTo>
                  <a:pt x="167960" y="5313362"/>
                </a:lnTo>
                <a:lnTo>
                  <a:pt x="152844" y="5268912"/>
                </a:lnTo>
                <a:lnTo>
                  <a:pt x="134368" y="5226050"/>
                </a:lnTo>
                <a:lnTo>
                  <a:pt x="115893" y="5186362"/>
                </a:lnTo>
                <a:lnTo>
                  <a:pt x="95738" y="5149850"/>
                </a:lnTo>
                <a:lnTo>
                  <a:pt x="75583" y="5114925"/>
                </a:lnTo>
                <a:lnTo>
                  <a:pt x="55427" y="5075237"/>
                </a:lnTo>
                <a:lnTo>
                  <a:pt x="38632" y="5033962"/>
                </a:lnTo>
                <a:lnTo>
                  <a:pt x="23515" y="4987925"/>
                </a:lnTo>
                <a:lnTo>
                  <a:pt x="11758" y="4935537"/>
                </a:lnTo>
                <a:lnTo>
                  <a:pt x="3359" y="4875212"/>
                </a:lnTo>
                <a:lnTo>
                  <a:pt x="0" y="4806950"/>
                </a:lnTo>
                <a:lnTo>
                  <a:pt x="3359" y="4738687"/>
                </a:lnTo>
                <a:lnTo>
                  <a:pt x="11758" y="4678362"/>
                </a:lnTo>
                <a:lnTo>
                  <a:pt x="23515" y="4625975"/>
                </a:lnTo>
                <a:lnTo>
                  <a:pt x="38632" y="4579937"/>
                </a:lnTo>
                <a:lnTo>
                  <a:pt x="55427" y="4537075"/>
                </a:lnTo>
                <a:lnTo>
                  <a:pt x="75583" y="4498975"/>
                </a:lnTo>
                <a:lnTo>
                  <a:pt x="115893" y="4424362"/>
                </a:lnTo>
                <a:lnTo>
                  <a:pt x="134368" y="4386262"/>
                </a:lnTo>
                <a:lnTo>
                  <a:pt x="152844" y="4343400"/>
                </a:lnTo>
                <a:lnTo>
                  <a:pt x="167960" y="4297362"/>
                </a:lnTo>
                <a:lnTo>
                  <a:pt x="178038" y="4244975"/>
                </a:lnTo>
                <a:lnTo>
                  <a:pt x="188115" y="4186237"/>
                </a:lnTo>
                <a:lnTo>
                  <a:pt x="189795" y="4116387"/>
                </a:lnTo>
                <a:lnTo>
                  <a:pt x="188115" y="4048125"/>
                </a:lnTo>
                <a:lnTo>
                  <a:pt x="178038" y="3987800"/>
                </a:lnTo>
                <a:lnTo>
                  <a:pt x="167960" y="3935412"/>
                </a:lnTo>
                <a:lnTo>
                  <a:pt x="152844" y="3890962"/>
                </a:lnTo>
                <a:lnTo>
                  <a:pt x="134368" y="3848100"/>
                </a:lnTo>
                <a:lnTo>
                  <a:pt x="115893" y="3811587"/>
                </a:lnTo>
                <a:lnTo>
                  <a:pt x="75583" y="3736975"/>
                </a:lnTo>
                <a:lnTo>
                  <a:pt x="55427" y="3697287"/>
                </a:lnTo>
                <a:lnTo>
                  <a:pt x="38632" y="3656012"/>
                </a:lnTo>
                <a:lnTo>
                  <a:pt x="23515" y="3609975"/>
                </a:lnTo>
                <a:lnTo>
                  <a:pt x="11758" y="3557587"/>
                </a:lnTo>
                <a:lnTo>
                  <a:pt x="3359" y="3497262"/>
                </a:lnTo>
                <a:lnTo>
                  <a:pt x="0" y="3427412"/>
                </a:lnTo>
                <a:lnTo>
                  <a:pt x="3359" y="3360737"/>
                </a:lnTo>
                <a:lnTo>
                  <a:pt x="11758" y="3300412"/>
                </a:lnTo>
                <a:lnTo>
                  <a:pt x="23515" y="3248025"/>
                </a:lnTo>
                <a:lnTo>
                  <a:pt x="38632" y="3201987"/>
                </a:lnTo>
                <a:lnTo>
                  <a:pt x="55427" y="3160712"/>
                </a:lnTo>
                <a:lnTo>
                  <a:pt x="75583" y="3121025"/>
                </a:lnTo>
                <a:lnTo>
                  <a:pt x="95738" y="3084512"/>
                </a:lnTo>
                <a:lnTo>
                  <a:pt x="115893" y="3046412"/>
                </a:lnTo>
                <a:lnTo>
                  <a:pt x="134368" y="3009900"/>
                </a:lnTo>
                <a:lnTo>
                  <a:pt x="152844" y="2967037"/>
                </a:lnTo>
                <a:lnTo>
                  <a:pt x="167960" y="2922587"/>
                </a:lnTo>
                <a:lnTo>
                  <a:pt x="178038" y="2868612"/>
                </a:lnTo>
                <a:lnTo>
                  <a:pt x="188115" y="2809875"/>
                </a:lnTo>
                <a:lnTo>
                  <a:pt x="189795" y="2741612"/>
                </a:lnTo>
                <a:lnTo>
                  <a:pt x="188115" y="2671762"/>
                </a:lnTo>
                <a:lnTo>
                  <a:pt x="178038" y="2613025"/>
                </a:lnTo>
                <a:lnTo>
                  <a:pt x="167960" y="2560637"/>
                </a:lnTo>
                <a:lnTo>
                  <a:pt x="152844" y="2513012"/>
                </a:lnTo>
                <a:lnTo>
                  <a:pt x="134368" y="2471737"/>
                </a:lnTo>
                <a:lnTo>
                  <a:pt x="115893" y="2433637"/>
                </a:lnTo>
                <a:lnTo>
                  <a:pt x="95738" y="2395537"/>
                </a:lnTo>
                <a:lnTo>
                  <a:pt x="75583" y="2359025"/>
                </a:lnTo>
                <a:lnTo>
                  <a:pt x="55427" y="2319337"/>
                </a:lnTo>
                <a:lnTo>
                  <a:pt x="38632" y="2278062"/>
                </a:lnTo>
                <a:lnTo>
                  <a:pt x="23515" y="2232025"/>
                </a:lnTo>
                <a:lnTo>
                  <a:pt x="11758" y="2179637"/>
                </a:lnTo>
                <a:lnTo>
                  <a:pt x="3359" y="2119312"/>
                </a:lnTo>
                <a:lnTo>
                  <a:pt x="0" y="2051050"/>
                </a:lnTo>
                <a:lnTo>
                  <a:pt x="3359" y="1982787"/>
                </a:lnTo>
                <a:lnTo>
                  <a:pt x="11758" y="1922462"/>
                </a:lnTo>
                <a:lnTo>
                  <a:pt x="23515" y="1870075"/>
                </a:lnTo>
                <a:lnTo>
                  <a:pt x="38632" y="1824037"/>
                </a:lnTo>
                <a:lnTo>
                  <a:pt x="55427" y="1782762"/>
                </a:lnTo>
                <a:lnTo>
                  <a:pt x="75583" y="1743075"/>
                </a:lnTo>
                <a:lnTo>
                  <a:pt x="95738" y="1708150"/>
                </a:lnTo>
                <a:lnTo>
                  <a:pt x="115893" y="1671637"/>
                </a:lnTo>
                <a:lnTo>
                  <a:pt x="134368" y="1631950"/>
                </a:lnTo>
                <a:lnTo>
                  <a:pt x="152844" y="1589087"/>
                </a:lnTo>
                <a:lnTo>
                  <a:pt x="167960" y="1544637"/>
                </a:lnTo>
                <a:lnTo>
                  <a:pt x="178038" y="1492250"/>
                </a:lnTo>
                <a:lnTo>
                  <a:pt x="188115" y="1431925"/>
                </a:lnTo>
                <a:lnTo>
                  <a:pt x="189795" y="1363662"/>
                </a:lnTo>
                <a:lnTo>
                  <a:pt x="188115" y="1295400"/>
                </a:lnTo>
                <a:lnTo>
                  <a:pt x="178038" y="1235075"/>
                </a:lnTo>
                <a:lnTo>
                  <a:pt x="167960" y="1182687"/>
                </a:lnTo>
                <a:lnTo>
                  <a:pt x="152844" y="1136650"/>
                </a:lnTo>
                <a:lnTo>
                  <a:pt x="134368" y="1095375"/>
                </a:lnTo>
                <a:lnTo>
                  <a:pt x="115893" y="1055687"/>
                </a:lnTo>
                <a:lnTo>
                  <a:pt x="95738" y="1017587"/>
                </a:lnTo>
                <a:lnTo>
                  <a:pt x="75583" y="981075"/>
                </a:lnTo>
                <a:lnTo>
                  <a:pt x="55427" y="942975"/>
                </a:lnTo>
                <a:lnTo>
                  <a:pt x="38632" y="901700"/>
                </a:lnTo>
                <a:lnTo>
                  <a:pt x="23515" y="854075"/>
                </a:lnTo>
                <a:lnTo>
                  <a:pt x="11758" y="801687"/>
                </a:lnTo>
                <a:lnTo>
                  <a:pt x="3359" y="744537"/>
                </a:lnTo>
                <a:lnTo>
                  <a:pt x="0" y="673100"/>
                </a:lnTo>
                <a:lnTo>
                  <a:pt x="3359" y="606425"/>
                </a:lnTo>
                <a:lnTo>
                  <a:pt x="11758" y="546100"/>
                </a:lnTo>
                <a:lnTo>
                  <a:pt x="23515" y="496887"/>
                </a:lnTo>
                <a:lnTo>
                  <a:pt x="38632" y="450850"/>
                </a:lnTo>
                <a:lnTo>
                  <a:pt x="55427" y="409575"/>
                </a:lnTo>
                <a:lnTo>
                  <a:pt x="73903" y="369887"/>
                </a:lnTo>
                <a:lnTo>
                  <a:pt x="92379" y="334962"/>
                </a:lnTo>
                <a:lnTo>
                  <a:pt x="112534" y="296862"/>
                </a:lnTo>
                <a:lnTo>
                  <a:pt x="132689" y="260350"/>
                </a:lnTo>
                <a:lnTo>
                  <a:pt x="149485" y="217487"/>
                </a:lnTo>
                <a:lnTo>
                  <a:pt x="166281" y="174625"/>
                </a:lnTo>
                <a:lnTo>
                  <a:pt x="176358" y="122237"/>
                </a:lnTo>
                <a:lnTo>
                  <a:pt x="184756" y="66675"/>
                </a:lnTo>
                <a:close/>
              </a:path>
            </a:pathLst>
          </a:custGeom>
        </p:spPr>
      </p:pic>
    </p:spTree>
    <p:extLst>
      <p:ext uri="{BB962C8B-B14F-4D97-AF65-F5344CB8AC3E}">
        <p14:creationId xmlns:p14="http://schemas.microsoft.com/office/powerpoint/2010/main" val="27182793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9">
            <a:extLst>
              <a:ext uri="{FF2B5EF4-FFF2-40B4-BE49-F238E27FC236}">
                <a16:creationId xmlns:a16="http://schemas.microsoft.com/office/drawing/2014/main" id="{022C3B48-99E5-4B5C-8E49-15C2A9552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7" name="Freeform 10">
            <a:extLst>
              <a:ext uri="{FF2B5EF4-FFF2-40B4-BE49-F238E27FC236}">
                <a16:creationId xmlns:a16="http://schemas.microsoft.com/office/drawing/2014/main" id="{C67B4E51-3288-4A1F-A92C-87C9401EDE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7569200" cy="6858000"/>
          </a:xfrm>
          <a:custGeom>
            <a:avLst/>
            <a:gdLst>
              <a:gd name="connsiteX0" fmla="*/ 0 w 7569200"/>
              <a:gd name="connsiteY0" fmla="*/ 0 h 6858000"/>
              <a:gd name="connsiteX1" fmla="*/ 7389812 w 7569200"/>
              <a:gd name="connsiteY1" fmla="*/ 0 h 6858000"/>
              <a:gd name="connsiteX2" fmla="*/ 7394575 w 7569200"/>
              <a:gd name="connsiteY2" fmla="*/ 66675 h 6858000"/>
              <a:gd name="connsiteX3" fmla="*/ 7402512 w 7569200"/>
              <a:gd name="connsiteY3" fmla="*/ 122237 h 6858000"/>
              <a:gd name="connsiteX4" fmla="*/ 7412037 w 7569200"/>
              <a:gd name="connsiteY4" fmla="*/ 174625 h 6858000"/>
              <a:gd name="connsiteX5" fmla="*/ 7427912 w 7569200"/>
              <a:gd name="connsiteY5" fmla="*/ 217487 h 6858000"/>
              <a:gd name="connsiteX6" fmla="*/ 7443787 w 7569200"/>
              <a:gd name="connsiteY6" fmla="*/ 260350 h 6858000"/>
              <a:gd name="connsiteX7" fmla="*/ 7462837 w 7569200"/>
              <a:gd name="connsiteY7" fmla="*/ 296862 h 6858000"/>
              <a:gd name="connsiteX8" fmla="*/ 7481887 w 7569200"/>
              <a:gd name="connsiteY8" fmla="*/ 334962 h 6858000"/>
              <a:gd name="connsiteX9" fmla="*/ 7499350 w 7569200"/>
              <a:gd name="connsiteY9" fmla="*/ 369887 h 6858000"/>
              <a:gd name="connsiteX10" fmla="*/ 7516812 w 7569200"/>
              <a:gd name="connsiteY10" fmla="*/ 409575 h 6858000"/>
              <a:gd name="connsiteX11" fmla="*/ 7532687 w 7569200"/>
              <a:gd name="connsiteY11" fmla="*/ 450850 h 6858000"/>
              <a:gd name="connsiteX12" fmla="*/ 7546975 w 7569200"/>
              <a:gd name="connsiteY12" fmla="*/ 496887 h 6858000"/>
              <a:gd name="connsiteX13" fmla="*/ 7558087 w 7569200"/>
              <a:gd name="connsiteY13" fmla="*/ 546100 h 6858000"/>
              <a:gd name="connsiteX14" fmla="*/ 7566025 w 7569200"/>
              <a:gd name="connsiteY14" fmla="*/ 606425 h 6858000"/>
              <a:gd name="connsiteX15" fmla="*/ 7569200 w 7569200"/>
              <a:gd name="connsiteY15" fmla="*/ 673100 h 6858000"/>
              <a:gd name="connsiteX16" fmla="*/ 7566025 w 7569200"/>
              <a:gd name="connsiteY16" fmla="*/ 744537 h 6858000"/>
              <a:gd name="connsiteX17" fmla="*/ 7558087 w 7569200"/>
              <a:gd name="connsiteY17" fmla="*/ 801687 h 6858000"/>
              <a:gd name="connsiteX18" fmla="*/ 7546975 w 7569200"/>
              <a:gd name="connsiteY18" fmla="*/ 854075 h 6858000"/>
              <a:gd name="connsiteX19" fmla="*/ 7532687 w 7569200"/>
              <a:gd name="connsiteY19" fmla="*/ 901700 h 6858000"/>
              <a:gd name="connsiteX20" fmla="*/ 7516812 w 7569200"/>
              <a:gd name="connsiteY20" fmla="*/ 942975 h 6858000"/>
              <a:gd name="connsiteX21" fmla="*/ 7497762 w 7569200"/>
              <a:gd name="connsiteY21" fmla="*/ 981075 h 6858000"/>
              <a:gd name="connsiteX22" fmla="*/ 7478712 w 7569200"/>
              <a:gd name="connsiteY22" fmla="*/ 1017587 h 6858000"/>
              <a:gd name="connsiteX23" fmla="*/ 7459662 w 7569200"/>
              <a:gd name="connsiteY23" fmla="*/ 1055687 h 6858000"/>
              <a:gd name="connsiteX24" fmla="*/ 7442200 w 7569200"/>
              <a:gd name="connsiteY24" fmla="*/ 1095375 h 6858000"/>
              <a:gd name="connsiteX25" fmla="*/ 7424737 w 7569200"/>
              <a:gd name="connsiteY25" fmla="*/ 1136650 h 6858000"/>
              <a:gd name="connsiteX26" fmla="*/ 7410450 w 7569200"/>
              <a:gd name="connsiteY26" fmla="*/ 1182687 h 6858000"/>
              <a:gd name="connsiteX27" fmla="*/ 7400925 w 7569200"/>
              <a:gd name="connsiteY27" fmla="*/ 1235075 h 6858000"/>
              <a:gd name="connsiteX28" fmla="*/ 7391400 w 7569200"/>
              <a:gd name="connsiteY28" fmla="*/ 1295400 h 6858000"/>
              <a:gd name="connsiteX29" fmla="*/ 7389812 w 7569200"/>
              <a:gd name="connsiteY29" fmla="*/ 1363662 h 6858000"/>
              <a:gd name="connsiteX30" fmla="*/ 7391400 w 7569200"/>
              <a:gd name="connsiteY30" fmla="*/ 1431925 h 6858000"/>
              <a:gd name="connsiteX31" fmla="*/ 7400925 w 7569200"/>
              <a:gd name="connsiteY31" fmla="*/ 1492250 h 6858000"/>
              <a:gd name="connsiteX32" fmla="*/ 7410450 w 7569200"/>
              <a:gd name="connsiteY32" fmla="*/ 1544637 h 6858000"/>
              <a:gd name="connsiteX33" fmla="*/ 7424737 w 7569200"/>
              <a:gd name="connsiteY33" fmla="*/ 1589087 h 6858000"/>
              <a:gd name="connsiteX34" fmla="*/ 7442200 w 7569200"/>
              <a:gd name="connsiteY34" fmla="*/ 1631950 h 6858000"/>
              <a:gd name="connsiteX35" fmla="*/ 7459662 w 7569200"/>
              <a:gd name="connsiteY35" fmla="*/ 1671637 h 6858000"/>
              <a:gd name="connsiteX36" fmla="*/ 7478712 w 7569200"/>
              <a:gd name="connsiteY36" fmla="*/ 1708150 h 6858000"/>
              <a:gd name="connsiteX37" fmla="*/ 7497762 w 7569200"/>
              <a:gd name="connsiteY37" fmla="*/ 1743075 h 6858000"/>
              <a:gd name="connsiteX38" fmla="*/ 7516812 w 7569200"/>
              <a:gd name="connsiteY38" fmla="*/ 1782762 h 6858000"/>
              <a:gd name="connsiteX39" fmla="*/ 7532687 w 7569200"/>
              <a:gd name="connsiteY39" fmla="*/ 1824037 h 6858000"/>
              <a:gd name="connsiteX40" fmla="*/ 7546975 w 7569200"/>
              <a:gd name="connsiteY40" fmla="*/ 1870075 h 6858000"/>
              <a:gd name="connsiteX41" fmla="*/ 7558087 w 7569200"/>
              <a:gd name="connsiteY41" fmla="*/ 1922462 h 6858000"/>
              <a:gd name="connsiteX42" fmla="*/ 7566025 w 7569200"/>
              <a:gd name="connsiteY42" fmla="*/ 1982787 h 6858000"/>
              <a:gd name="connsiteX43" fmla="*/ 7569200 w 7569200"/>
              <a:gd name="connsiteY43" fmla="*/ 2051050 h 6858000"/>
              <a:gd name="connsiteX44" fmla="*/ 7566025 w 7569200"/>
              <a:gd name="connsiteY44" fmla="*/ 2119312 h 6858000"/>
              <a:gd name="connsiteX45" fmla="*/ 7558087 w 7569200"/>
              <a:gd name="connsiteY45" fmla="*/ 2179637 h 6858000"/>
              <a:gd name="connsiteX46" fmla="*/ 7546975 w 7569200"/>
              <a:gd name="connsiteY46" fmla="*/ 2232025 h 6858000"/>
              <a:gd name="connsiteX47" fmla="*/ 7532687 w 7569200"/>
              <a:gd name="connsiteY47" fmla="*/ 2278062 h 6858000"/>
              <a:gd name="connsiteX48" fmla="*/ 7516812 w 7569200"/>
              <a:gd name="connsiteY48" fmla="*/ 2319337 h 6858000"/>
              <a:gd name="connsiteX49" fmla="*/ 7497762 w 7569200"/>
              <a:gd name="connsiteY49" fmla="*/ 2359025 h 6858000"/>
              <a:gd name="connsiteX50" fmla="*/ 7478712 w 7569200"/>
              <a:gd name="connsiteY50" fmla="*/ 2395537 h 6858000"/>
              <a:gd name="connsiteX51" fmla="*/ 7459662 w 7569200"/>
              <a:gd name="connsiteY51" fmla="*/ 2433637 h 6858000"/>
              <a:gd name="connsiteX52" fmla="*/ 7442200 w 7569200"/>
              <a:gd name="connsiteY52" fmla="*/ 2471737 h 6858000"/>
              <a:gd name="connsiteX53" fmla="*/ 7424737 w 7569200"/>
              <a:gd name="connsiteY53" fmla="*/ 2513012 h 6858000"/>
              <a:gd name="connsiteX54" fmla="*/ 7410450 w 7569200"/>
              <a:gd name="connsiteY54" fmla="*/ 2560637 h 6858000"/>
              <a:gd name="connsiteX55" fmla="*/ 7400925 w 7569200"/>
              <a:gd name="connsiteY55" fmla="*/ 2613025 h 6858000"/>
              <a:gd name="connsiteX56" fmla="*/ 7391400 w 7569200"/>
              <a:gd name="connsiteY56" fmla="*/ 2671762 h 6858000"/>
              <a:gd name="connsiteX57" fmla="*/ 7389812 w 7569200"/>
              <a:gd name="connsiteY57" fmla="*/ 2741612 h 6858000"/>
              <a:gd name="connsiteX58" fmla="*/ 7391400 w 7569200"/>
              <a:gd name="connsiteY58" fmla="*/ 2809875 h 6858000"/>
              <a:gd name="connsiteX59" fmla="*/ 7400925 w 7569200"/>
              <a:gd name="connsiteY59" fmla="*/ 2868612 h 6858000"/>
              <a:gd name="connsiteX60" fmla="*/ 7410450 w 7569200"/>
              <a:gd name="connsiteY60" fmla="*/ 2922587 h 6858000"/>
              <a:gd name="connsiteX61" fmla="*/ 7424737 w 7569200"/>
              <a:gd name="connsiteY61" fmla="*/ 2967037 h 6858000"/>
              <a:gd name="connsiteX62" fmla="*/ 7442200 w 7569200"/>
              <a:gd name="connsiteY62" fmla="*/ 3009900 h 6858000"/>
              <a:gd name="connsiteX63" fmla="*/ 7459662 w 7569200"/>
              <a:gd name="connsiteY63" fmla="*/ 3046412 h 6858000"/>
              <a:gd name="connsiteX64" fmla="*/ 7478712 w 7569200"/>
              <a:gd name="connsiteY64" fmla="*/ 3084512 h 6858000"/>
              <a:gd name="connsiteX65" fmla="*/ 7497762 w 7569200"/>
              <a:gd name="connsiteY65" fmla="*/ 3121025 h 6858000"/>
              <a:gd name="connsiteX66" fmla="*/ 7516812 w 7569200"/>
              <a:gd name="connsiteY66" fmla="*/ 3160712 h 6858000"/>
              <a:gd name="connsiteX67" fmla="*/ 7532687 w 7569200"/>
              <a:gd name="connsiteY67" fmla="*/ 3201987 h 6858000"/>
              <a:gd name="connsiteX68" fmla="*/ 7546975 w 7569200"/>
              <a:gd name="connsiteY68" fmla="*/ 3248025 h 6858000"/>
              <a:gd name="connsiteX69" fmla="*/ 7558087 w 7569200"/>
              <a:gd name="connsiteY69" fmla="*/ 3300412 h 6858000"/>
              <a:gd name="connsiteX70" fmla="*/ 7566025 w 7569200"/>
              <a:gd name="connsiteY70" fmla="*/ 3360737 h 6858000"/>
              <a:gd name="connsiteX71" fmla="*/ 7569200 w 7569200"/>
              <a:gd name="connsiteY71" fmla="*/ 3427412 h 6858000"/>
              <a:gd name="connsiteX72" fmla="*/ 7566025 w 7569200"/>
              <a:gd name="connsiteY72" fmla="*/ 3497262 h 6858000"/>
              <a:gd name="connsiteX73" fmla="*/ 7558087 w 7569200"/>
              <a:gd name="connsiteY73" fmla="*/ 3557587 h 6858000"/>
              <a:gd name="connsiteX74" fmla="*/ 7546975 w 7569200"/>
              <a:gd name="connsiteY74" fmla="*/ 3609975 h 6858000"/>
              <a:gd name="connsiteX75" fmla="*/ 7532687 w 7569200"/>
              <a:gd name="connsiteY75" fmla="*/ 3656012 h 6858000"/>
              <a:gd name="connsiteX76" fmla="*/ 7516812 w 7569200"/>
              <a:gd name="connsiteY76" fmla="*/ 3697287 h 6858000"/>
              <a:gd name="connsiteX77" fmla="*/ 7497762 w 7569200"/>
              <a:gd name="connsiteY77" fmla="*/ 3736975 h 6858000"/>
              <a:gd name="connsiteX78" fmla="*/ 7459662 w 7569200"/>
              <a:gd name="connsiteY78" fmla="*/ 3811587 h 6858000"/>
              <a:gd name="connsiteX79" fmla="*/ 7442200 w 7569200"/>
              <a:gd name="connsiteY79" fmla="*/ 3848100 h 6858000"/>
              <a:gd name="connsiteX80" fmla="*/ 7424737 w 7569200"/>
              <a:gd name="connsiteY80" fmla="*/ 3890962 h 6858000"/>
              <a:gd name="connsiteX81" fmla="*/ 7410450 w 7569200"/>
              <a:gd name="connsiteY81" fmla="*/ 3935412 h 6858000"/>
              <a:gd name="connsiteX82" fmla="*/ 7400925 w 7569200"/>
              <a:gd name="connsiteY82" fmla="*/ 3987800 h 6858000"/>
              <a:gd name="connsiteX83" fmla="*/ 7391400 w 7569200"/>
              <a:gd name="connsiteY83" fmla="*/ 4048125 h 6858000"/>
              <a:gd name="connsiteX84" fmla="*/ 7389812 w 7569200"/>
              <a:gd name="connsiteY84" fmla="*/ 4116387 h 6858000"/>
              <a:gd name="connsiteX85" fmla="*/ 7391400 w 7569200"/>
              <a:gd name="connsiteY85" fmla="*/ 4186237 h 6858000"/>
              <a:gd name="connsiteX86" fmla="*/ 7400925 w 7569200"/>
              <a:gd name="connsiteY86" fmla="*/ 4244975 h 6858000"/>
              <a:gd name="connsiteX87" fmla="*/ 7410450 w 7569200"/>
              <a:gd name="connsiteY87" fmla="*/ 4297362 h 6858000"/>
              <a:gd name="connsiteX88" fmla="*/ 7424737 w 7569200"/>
              <a:gd name="connsiteY88" fmla="*/ 4343400 h 6858000"/>
              <a:gd name="connsiteX89" fmla="*/ 7442200 w 7569200"/>
              <a:gd name="connsiteY89" fmla="*/ 4386262 h 6858000"/>
              <a:gd name="connsiteX90" fmla="*/ 7459662 w 7569200"/>
              <a:gd name="connsiteY90" fmla="*/ 4424362 h 6858000"/>
              <a:gd name="connsiteX91" fmla="*/ 7497762 w 7569200"/>
              <a:gd name="connsiteY91" fmla="*/ 4498975 h 6858000"/>
              <a:gd name="connsiteX92" fmla="*/ 7516812 w 7569200"/>
              <a:gd name="connsiteY92" fmla="*/ 4537075 h 6858000"/>
              <a:gd name="connsiteX93" fmla="*/ 7532687 w 7569200"/>
              <a:gd name="connsiteY93" fmla="*/ 4579937 h 6858000"/>
              <a:gd name="connsiteX94" fmla="*/ 7546975 w 7569200"/>
              <a:gd name="connsiteY94" fmla="*/ 4625975 h 6858000"/>
              <a:gd name="connsiteX95" fmla="*/ 7558087 w 7569200"/>
              <a:gd name="connsiteY95" fmla="*/ 4678362 h 6858000"/>
              <a:gd name="connsiteX96" fmla="*/ 7566025 w 7569200"/>
              <a:gd name="connsiteY96" fmla="*/ 4738687 h 6858000"/>
              <a:gd name="connsiteX97" fmla="*/ 7569200 w 7569200"/>
              <a:gd name="connsiteY97" fmla="*/ 4806950 h 6858000"/>
              <a:gd name="connsiteX98" fmla="*/ 7566025 w 7569200"/>
              <a:gd name="connsiteY98" fmla="*/ 4875212 h 6858000"/>
              <a:gd name="connsiteX99" fmla="*/ 7558087 w 7569200"/>
              <a:gd name="connsiteY99" fmla="*/ 4935537 h 6858000"/>
              <a:gd name="connsiteX100" fmla="*/ 7546975 w 7569200"/>
              <a:gd name="connsiteY100" fmla="*/ 4987925 h 6858000"/>
              <a:gd name="connsiteX101" fmla="*/ 7532687 w 7569200"/>
              <a:gd name="connsiteY101" fmla="*/ 5033962 h 6858000"/>
              <a:gd name="connsiteX102" fmla="*/ 7516812 w 7569200"/>
              <a:gd name="connsiteY102" fmla="*/ 5075237 h 6858000"/>
              <a:gd name="connsiteX103" fmla="*/ 7497762 w 7569200"/>
              <a:gd name="connsiteY103" fmla="*/ 5114925 h 6858000"/>
              <a:gd name="connsiteX104" fmla="*/ 7478712 w 7569200"/>
              <a:gd name="connsiteY104" fmla="*/ 5149850 h 6858000"/>
              <a:gd name="connsiteX105" fmla="*/ 7459662 w 7569200"/>
              <a:gd name="connsiteY105" fmla="*/ 5186362 h 6858000"/>
              <a:gd name="connsiteX106" fmla="*/ 7442200 w 7569200"/>
              <a:gd name="connsiteY106" fmla="*/ 5226050 h 6858000"/>
              <a:gd name="connsiteX107" fmla="*/ 7424737 w 7569200"/>
              <a:gd name="connsiteY107" fmla="*/ 5268912 h 6858000"/>
              <a:gd name="connsiteX108" fmla="*/ 7410450 w 7569200"/>
              <a:gd name="connsiteY108" fmla="*/ 5313362 h 6858000"/>
              <a:gd name="connsiteX109" fmla="*/ 7400925 w 7569200"/>
              <a:gd name="connsiteY109" fmla="*/ 5365750 h 6858000"/>
              <a:gd name="connsiteX110" fmla="*/ 7391400 w 7569200"/>
              <a:gd name="connsiteY110" fmla="*/ 5426075 h 6858000"/>
              <a:gd name="connsiteX111" fmla="*/ 7389812 w 7569200"/>
              <a:gd name="connsiteY111" fmla="*/ 5494337 h 6858000"/>
              <a:gd name="connsiteX112" fmla="*/ 7391400 w 7569200"/>
              <a:gd name="connsiteY112" fmla="*/ 5562600 h 6858000"/>
              <a:gd name="connsiteX113" fmla="*/ 7400925 w 7569200"/>
              <a:gd name="connsiteY113" fmla="*/ 5622925 h 6858000"/>
              <a:gd name="connsiteX114" fmla="*/ 7410450 w 7569200"/>
              <a:gd name="connsiteY114" fmla="*/ 5675312 h 6858000"/>
              <a:gd name="connsiteX115" fmla="*/ 7424737 w 7569200"/>
              <a:gd name="connsiteY115" fmla="*/ 5721350 h 6858000"/>
              <a:gd name="connsiteX116" fmla="*/ 7442200 w 7569200"/>
              <a:gd name="connsiteY116" fmla="*/ 5762625 h 6858000"/>
              <a:gd name="connsiteX117" fmla="*/ 7459662 w 7569200"/>
              <a:gd name="connsiteY117" fmla="*/ 5802312 h 6858000"/>
              <a:gd name="connsiteX118" fmla="*/ 7478712 w 7569200"/>
              <a:gd name="connsiteY118" fmla="*/ 5840412 h 6858000"/>
              <a:gd name="connsiteX119" fmla="*/ 7497762 w 7569200"/>
              <a:gd name="connsiteY119" fmla="*/ 5876925 h 6858000"/>
              <a:gd name="connsiteX120" fmla="*/ 7516812 w 7569200"/>
              <a:gd name="connsiteY120" fmla="*/ 5915025 h 6858000"/>
              <a:gd name="connsiteX121" fmla="*/ 7532687 w 7569200"/>
              <a:gd name="connsiteY121" fmla="*/ 5956300 h 6858000"/>
              <a:gd name="connsiteX122" fmla="*/ 7546975 w 7569200"/>
              <a:gd name="connsiteY122" fmla="*/ 6003925 h 6858000"/>
              <a:gd name="connsiteX123" fmla="*/ 7558087 w 7569200"/>
              <a:gd name="connsiteY123" fmla="*/ 6056312 h 6858000"/>
              <a:gd name="connsiteX124" fmla="*/ 7566025 w 7569200"/>
              <a:gd name="connsiteY124" fmla="*/ 6113462 h 6858000"/>
              <a:gd name="connsiteX125" fmla="*/ 7569200 w 7569200"/>
              <a:gd name="connsiteY125" fmla="*/ 6183312 h 6858000"/>
              <a:gd name="connsiteX126" fmla="*/ 7566025 w 7569200"/>
              <a:gd name="connsiteY126" fmla="*/ 6251575 h 6858000"/>
              <a:gd name="connsiteX127" fmla="*/ 7558087 w 7569200"/>
              <a:gd name="connsiteY127" fmla="*/ 6311900 h 6858000"/>
              <a:gd name="connsiteX128" fmla="*/ 7546975 w 7569200"/>
              <a:gd name="connsiteY128" fmla="*/ 6361112 h 6858000"/>
              <a:gd name="connsiteX129" fmla="*/ 7532687 w 7569200"/>
              <a:gd name="connsiteY129" fmla="*/ 6407150 h 6858000"/>
              <a:gd name="connsiteX130" fmla="*/ 7516812 w 7569200"/>
              <a:gd name="connsiteY130" fmla="*/ 6448425 h 6858000"/>
              <a:gd name="connsiteX131" fmla="*/ 7499350 w 7569200"/>
              <a:gd name="connsiteY131" fmla="*/ 6488112 h 6858000"/>
              <a:gd name="connsiteX132" fmla="*/ 7481887 w 7569200"/>
              <a:gd name="connsiteY132" fmla="*/ 6523037 h 6858000"/>
              <a:gd name="connsiteX133" fmla="*/ 7462837 w 7569200"/>
              <a:gd name="connsiteY133" fmla="*/ 6561137 h 6858000"/>
              <a:gd name="connsiteX134" fmla="*/ 7443787 w 7569200"/>
              <a:gd name="connsiteY134" fmla="*/ 6597650 h 6858000"/>
              <a:gd name="connsiteX135" fmla="*/ 7427912 w 7569200"/>
              <a:gd name="connsiteY135" fmla="*/ 6640512 h 6858000"/>
              <a:gd name="connsiteX136" fmla="*/ 7412037 w 7569200"/>
              <a:gd name="connsiteY136" fmla="*/ 6683375 h 6858000"/>
              <a:gd name="connsiteX137" fmla="*/ 7402512 w 7569200"/>
              <a:gd name="connsiteY137" fmla="*/ 6735762 h 6858000"/>
              <a:gd name="connsiteX138" fmla="*/ 7394575 w 7569200"/>
              <a:gd name="connsiteY138" fmla="*/ 6791325 h 6858000"/>
              <a:gd name="connsiteX139" fmla="*/ 7389812 w 7569200"/>
              <a:gd name="connsiteY139" fmla="*/ 6858000 h 6858000"/>
              <a:gd name="connsiteX140" fmla="*/ 0 w 7569200"/>
              <a:gd name="connsiteY140" fmla="*/ 6858000 h 6858000"/>
              <a:gd name="connsiteX141" fmla="*/ 0 w 7569200"/>
              <a:gd name="connsiteY14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7569200" h="6858000">
                <a:moveTo>
                  <a:pt x="0" y="0"/>
                </a:moveTo>
                <a:lnTo>
                  <a:pt x="7389812" y="0"/>
                </a:lnTo>
                <a:lnTo>
                  <a:pt x="7394575" y="66675"/>
                </a:lnTo>
                <a:lnTo>
                  <a:pt x="7402512" y="122237"/>
                </a:lnTo>
                <a:lnTo>
                  <a:pt x="7412037" y="174625"/>
                </a:lnTo>
                <a:lnTo>
                  <a:pt x="7427912" y="217487"/>
                </a:lnTo>
                <a:lnTo>
                  <a:pt x="7443787" y="260350"/>
                </a:lnTo>
                <a:lnTo>
                  <a:pt x="7462837" y="296862"/>
                </a:lnTo>
                <a:lnTo>
                  <a:pt x="7481887" y="334962"/>
                </a:lnTo>
                <a:lnTo>
                  <a:pt x="7499350" y="369887"/>
                </a:lnTo>
                <a:lnTo>
                  <a:pt x="7516812" y="409575"/>
                </a:lnTo>
                <a:lnTo>
                  <a:pt x="7532687" y="450850"/>
                </a:lnTo>
                <a:lnTo>
                  <a:pt x="7546975" y="496887"/>
                </a:lnTo>
                <a:lnTo>
                  <a:pt x="7558087" y="546100"/>
                </a:lnTo>
                <a:lnTo>
                  <a:pt x="7566025" y="606425"/>
                </a:lnTo>
                <a:lnTo>
                  <a:pt x="7569200" y="673100"/>
                </a:lnTo>
                <a:lnTo>
                  <a:pt x="7566025" y="744537"/>
                </a:lnTo>
                <a:lnTo>
                  <a:pt x="7558087" y="801687"/>
                </a:lnTo>
                <a:lnTo>
                  <a:pt x="7546975" y="854075"/>
                </a:lnTo>
                <a:lnTo>
                  <a:pt x="7532687" y="901700"/>
                </a:lnTo>
                <a:lnTo>
                  <a:pt x="7516812" y="942975"/>
                </a:lnTo>
                <a:lnTo>
                  <a:pt x="7497762" y="981075"/>
                </a:lnTo>
                <a:lnTo>
                  <a:pt x="7478712" y="1017587"/>
                </a:lnTo>
                <a:lnTo>
                  <a:pt x="7459662" y="1055687"/>
                </a:lnTo>
                <a:lnTo>
                  <a:pt x="7442200" y="1095375"/>
                </a:lnTo>
                <a:lnTo>
                  <a:pt x="7424737" y="1136650"/>
                </a:lnTo>
                <a:lnTo>
                  <a:pt x="7410450" y="1182687"/>
                </a:lnTo>
                <a:lnTo>
                  <a:pt x="7400925" y="1235075"/>
                </a:lnTo>
                <a:lnTo>
                  <a:pt x="7391400" y="1295400"/>
                </a:lnTo>
                <a:lnTo>
                  <a:pt x="7389812" y="1363662"/>
                </a:lnTo>
                <a:lnTo>
                  <a:pt x="7391400" y="1431925"/>
                </a:lnTo>
                <a:lnTo>
                  <a:pt x="7400925" y="1492250"/>
                </a:lnTo>
                <a:lnTo>
                  <a:pt x="7410450" y="1544637"/>
                </a:lnTo>
                <a:lnTo>
                  <a:pt x="7424737" y="1589087"/>
                </a:lnTo>
                <a:lnTo>
                  <a:pt x="7442200" y="1631950"/>
                </a:lnTo>
                <a:lnTo>
                  <a:pt x="7459662" y="1671637"/>
                </a:lnTo>
                <a:lnTo>
                  <a:pt x="7478712" y="1708150"/>
                </a:lnTo>
                <a:lnTo>
                  <a:pt x="7497762" y="1743075"/>
                </a:lnTo>
                <a:lnTo>
                  <a:pt x="7516812" y="1782762"/>
                </a:lnTo>
                <a:lnTo>
                  <a:pt x="7532687" y="1824037"/>
                </a:lnTo>
                <a:lnTo>
                  <a:pt x="7546975" y="1870075"/>
                </a:lnTo>
                <a:lnTo>
                  <a:pt x="7558087" y="1922462"/>
                </a:lnTo>
                <a:lnTo>
                  <a:pt x="7566025" y="1982787"/>
                </a:lnTo>
                <a:lnTo>
                  <a:pt x="7569200" y="2051050"/>
                </a:lnTo>
                <a:lnTo>
                  <a:pt x="7566025" y="2119312"/>
                </a:lnTo>
                <a:lnTo>
                  <a:pt x="7558087" y="2179637"/>
                </a:lnTo>
                <a:lnTo>
                  <a:pt x="7546975" y="2232025"/>
                </a:lnTo>
                <a:lnTo>
                  <a:pt x="7532687" y="2278062"/>
                </a:lnTo>
                <a:lnTo>
                  <a:pt x="7516812" y="2319337"/>
                </a:lnTo>
                <a:lnTo>
                  <a:pt x="7497762" y="2359025"/>
                </a:lnTo>
                <a:lnTo>
                  <a:pt x="7478712" y="2395537"/>
                </a:lnTo>
                <a:lnTo>
                  <a:pt x="7459662" y="2433637"/>
                </a:lnTo>
                <a:lnTo>
                  <a:pt x="7442200" y="2471737"/>
                </a:lnTo>
                <a:lnTo>
                  <a:pt x="7424737" y="2513012"/>
                </a:lnTo>
                <a:lnTo>
                  <a:pt x="7410450" y="2560637"/>
                </a:lnTo>
                <a:lnTo>
                  <a:pt x="7400925" y="2613025"/>
                </a:lnTo>
                <a:lnTo>
                  <a:pt x="7391400" y="2671762"/>
                </a:lnTo>
                <a:lnTo>
                  <a:pt x="7389812" y="2741612"/>
                </a:lnTo>
                <a:lnTo>
                  <a:pt x="7391400" y="2809875"/>
                </a:lnTo>
                <a:lnTo>
                  <a:pt x="7400925" y="2868612"/>
                </a:lnTo>
                <a:lnTo>
                  <a:pt x="7410450" y="2922587"/>
                </a:lnTo>
                <a:lnTo>
                  <a:pt x="7424737" y="2967037"/>
                </a:lnTo>
                <a:lnTo>
                  <a:pt x="7442200" y="3009900"/>
                </a:lnTo>
                <a:lnTo>
                  <a:pt x="7459662" y="3046412"/>
                </a:lnTo>
                <a:lnTo>
                  <a:pt x="7478712" y="3084512"/>
                </a:lnTo>
                <a:lnTo>
                  <a:pt x="7497762" y="3121025"/>
                </a:lnTo>
                <a:lnTo>
                  <a:pt x="7516812" y="3160712"/>
                </a:lnTo>
                <a:lnTo>
                  <a:pt x="7532687" y="3201987"/>
                </a:lnTo>
                <a:lnTo>
                  <a:pt x="7546975" y="3248025"/>
                </a:lnTo>
                <a:lnTo>
                  <a:pt x="7558087" y="3300412"/>
                </a:lnTo>
                <a:lnTo>
                  <a:pt x="7566025" y="3360737"/>
                </a:lnTo>
                <a:lnTo>
                  <a:pt x="7569200" y="3427412"/>
                </a:lnTo>
                <a:lnTo>
                  <a:pt x="7566025" y="3497262"/>
                </a:lnTo>
                <a:lnTo>
                  <a:pt x="7558087" y="3557587"/>
                </a:lnTo>
                <a:lnTo>
                  <a:pt x="7546975" y="3609975"/>
                </a:lnTo>
                <a:lnTo>
                  <a:pt x="7532687" y="3656012"/>
                </a:lnTo>
                <a:lnTo>
                  <a:pt x="7516812" y="3697287"/>
                </a:lnTo>
                <a:lnTo>
                  <a:pt x="7497762" y="3736975"/>
                </a:lnTo>
                <a:lnTo>
                  <a:pt x="7459662" y="3811587"/>
                </a:lnTo>
                <a:lnTo>
                  <a:pt x="7442200" y="3848100"/>
                </a:lnTo>
                <a:lnTo>
                  <a:pt x="7424737" y="3890962"/>
                </a:lnTo>
                <a:lnTo>
                  <a:pt x="7410450" y="3935412"/>
                </a:lnTo>
                <a:lnTo>
                  <a:pt x="7400925" y="3987800"/>
                </a:lnTo>
                <a:lnTo>
                  <a:pt x="7391400" y="4048125"/>
                </a:lnTo>
                <a:lnTo>
                  <a:pt x="7389812" y="4116387"/>
                </a:lnTo>
                <a:lnTo>
                  <a:pt x="7391400" y="4186237"/>
                </a:lnTo>
                <a:lnTo>
                  <a:pt x="7400925" y="4244975"/>
                </a:lnTo>
                <a:lnTo>
                  <a:pt x="7410450" y="4297362"/>
                </a:lnTo>
                <a:lnTo>
                  <a:pt x="7424737" y="4343400"/>
                </a:lnTo>
                <a:lnTo>
                  <a:pt x="7442200" y="4386262"/>
                </a:lnTo>
                <a:lnTo>
                  <a:pt x="7459662" y="4424362"/>
                </a:lnTo>
                <a:lnTo>
                  <a:pt x="7497762" y="4498975"/>
                </a:lnTo>
                <a:lnTo>
                  <a:pt x="7516812" y="4537075"/>
                </a:lnTo>
                <a:lnTo>
                  <a:pt x="7532687" y="4579937"/>
                </a:lnTo>
                <a:lnTo>
                  <a:pt x="7546975" y="4625975"/>
                </a:lnTo>
                <a:lnTo>
                  <a:pt x="7558087" y="4678362"/>
                </a:lnTo>
                <a:lnTo>
                  <a:pt x="7566025" y="4738687"/>
                </a:lnTo>
                <a:lnTo>
                  <a:pt x="7569200" y="4806950"/>
                </a:lnTo>
                <a:lnTo>
                  <a:pt x="7566025" y="4875212"/>
                </a:lnTo>
                <a:lnTo>
                  <a:pt x="7558087" y="4935537"/>
                </a:lnTo>
                <a:lnTo>
                  <a:pt x="7546975" y="4987925"/>
                </a:lnTo>
                <a:lnTo>
                  <a:pt x="7532687" y="5033962"/>
                </a:lnTo>
                <a:lnTo>
                  <a:pt x="7516812" y="5075237"/>
                </a:lnTo>
                <a:lnTo>
                  <a:pt x="7497762" y="5114925"/>
                </a:lnTo>
                <a:lnTo>
                  <a:pt x="7478712" y="5149850"/>
                </a:lnTo>
                <a:lnTo>
                  <a:pt x="7459662" y="5186362"/>
                </a:lnTo>
                <a:lnTo>
                  <a:pt x="7442200" y="5226050"/>
                </a:lnTo>
                <a:lnTo>
                  <a:pt x="7424737" y="5268912"/>
                </a:lnTo>
                <a:lnTo>
                  <a:pt x="7410450" y="5313362"/>
                </a:lnTo>
                <a:lnTo>
                  <a:pt x="7400925" y="5365750"/>
                </a:lnTo>
                <a:lnTo>
                  <a:pt x="7391400" y="5426075"/>
                </a:lnTo>
                <a:lnTo>
                  <a:pt x="7389812" y="5494337"/>
                </a:lnTo>
                <a:lnTo>
                  <a:pt x="7391400" y="5562600"/>
                </a:lnTo>
                <a:lnTo>
                  <a:pt x="7400925" y="5622925"/>
                </a:lnTo>
                <a:lnTo>
                  <a:pt x="7410450" y="5675312"/>
                </a:lnTo>
                <a:lnTo>
                  <a:pt x="7424737" y="5721350"/>
                </a:lnTo>
                <a:lnTo>
                  <a:pt x="7442200" y="5762625"/>
                </a:lnTo>
                <a:lnTo>
                  <a:pt x="7459662" y="5802312"/>
                </a:lnTo>
                <a:lnTo>
                  <a:pt x="7478712" y="5840412"/>
                </a:lnTo>
                <a:lnTo>
                  <a:pt x="7497762" y="5876925"/>
                </a:lnTo>
                <a:lnTo>
                  <a:pt x="7516812" y="5915025"/>
                </a:lnTo>
                <a:lnTo>
                  <a:pt x="7532687" y="5956300"/>
                </a:lnTo>
                <a:lnTo>
                  <a:pt x="7546975" y="6003925"/>
                </a:lnTo>
                <a:lnTo>
                  <a:pt x="7558087" y="6056312"/>
                </a:lnTo>
                <a:lnTo>
                  <a:pt x="7566025" y="6113462"/>
                </a:lnTo>
                <a:lnTo>
                  <a:pt x="7569200" y="6183312"/>
                </a:lnTo>
                <a:lnTo>
                  <a:pt x="7566025" y="6251575"/>
                </a:lnTo>
                <a:lnTo>
                  <a:pt x="7558087" y="6311900"/>
                </a:lnTo>
                <a:lnTo>
                  <a:pt x="7546975" y="6361112"/>
                </a:lnTo>
                <a:lnTo>
                  <a:pt x="7532687" y="6407150"/>
                </a:lnTo>
                <a:lnTo>
                  <a:pt x="7516812" y="6448425"/>
                </a:lnTo>
                <a:lnTo>
                  <a:pt x="7499350" y="6488112"/>
                </a:lnTo>
                <a:lnTo>
                  <a:pt x="7481887" y="6523037"/>
                </a:lnTo>
                <a:lnTo>
                  <a:pt x="7462837" y="6561137"/>
                </a:lnTo>
                <a:lnTo>
                  <a:pt x="7443787" y="6597650"/>
                </a:lnTo>
                <a:lnTo>
                  <a:pt x="7427912" y="6640512"/>
                </a:lnTo>
                <a:lnTo>
                  <a:pt x="7412037" y="6683375"/>
                </a:lnTo>
                <a:lnTo>
                  <a:pt x="7402512" y="6735762"/>
                </a:lnTo>
                <a:lnTo>
                  <a:pt x="7394575" y="6791325"/>
                </a:lnTo>
                <a:lnTo>
                  <a:pt x="7389812" y="6858000"/>
                </a:lnTo>
                <a:lnTo>
                  <a:pt x="0" y="6858000"/>
                </a:lnTo>
                <a:lnTo>
                  <a:pt x="0" y="0"/>
                </a:lnTo>
                <a:close/>
              </a:path>
            </a:pathLst>
          </a:custGeom>
          <a:solidFill>
            <a:schemeClr val="bg2">
              <a:lumMod val="90000"/>
            </a:schemeClr>
          </a:solidFill>
          <a:ln w="0">
            <a:noFill/>
            <a:prstDash val="solid"/>
            <a:round/>
            <a:headEnd/>
            <a:tailEnd/>
          </a:ln>
        </p:spPr>
      </p:sp>
      <p:sp>
        <p:nvSpPr>
          <p:cNvPr id="18" name="Rectangle 13">
            <a:extLst>
              <a:ext uri="{FF2B5EF4-FFF2-40B4-BE49-F238E27FC236}">
                <a16:creationId xmlns:a16="http://schemas.microsoft.com/office/drawing/2014/main" id="{D3E95A6B-F840-413C-9E78-C33C02FFA4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19" name="Content Placeholder 2" descr="SmartArt timeline placeholder">
            <a:extLst>
              <a:ext uri="{FF2B5EF4-FFF2-40B4-BE49-F238E27FC236}">
                <a16:creationId xmlns:a16="http://schemas.microsoft.com/office/drawing/2014/main" id="{93C3D81C-D261-4493-942F-A53CECB4AAB1}"/>
              </a:ext>
            </a:extLst>
          </p:cNvPr>
          <p:cNvGraphicFramePr>
            <a:graphicFrameLocks noGrp="1"/>
          </p:cNvGraphicFramePr>
          <p:nvPr>
            <p:ph idx="1"/>
            <p:extLst>
              <p:ext uri="{D42A27DB-BD31-4B8C-83A1-F6EECF244321}">
                <p14:modId xmlns:p14="http://schemas.microsoft.com/office/powerpoint/2010/main" val="4219922575"/>
              </p:ext>
            </p:extLst>
          </p:nvPr>
        </p:nvGraphicFramePr>
        <p:xfrm>
          <a:off x="765175" y="481013"/>
          <a:ext cx="6305550" cy="55732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784806D2-3CDF-4070-AF3B-DC017A5A0A83}"/>
              </a:ext>
            </a:extLst>
          </p:cNvPr>
          <p:cNvSpPr>
            <a:spLocks noGrp="1"/>
          </p:cNvSpPr>
          <p:nvPr>
            <p:ph type="title"/>
          </p:nvPr>
        </p:nvSpPr>
        <p:spPr>
          <a:xfrm>
            <a:off x="8050787" y="482321"/>
            <a:ext cx="3656581" cy="5571625"/>
          </a:xfrm>
        </p:spPr>
        <p:txBody>
          <a:bodyPr anchor="ctr">
            <a:normAutofit/>
          </a:bodyPr>
          <a:lstStyle/>
          <a:p>
            <a:r>
              <a:rPr lang="en-US" dirty="0"/>
              <a:t>Title Ipsum Dolor sit</a:t>
            </a:r>
          </a:p>
        </p:txBody>
      </p:sp>
    </p:spTree>
    <p:extLst>
      <p:ext uri="{BB962C8B-B14F-4D97-AF65-F5344CB8AC3E}">
        <p14:creationId xmlns:p14="http://schemas.microsoft.com/office/powerpoint/2010/main" val="1788787915"/>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32C9D10-CA80-4BC9-9D59-B4B9486E9328}">
  <ds:schemaRefs>
    <ds:schemaRef ds:uri="http://schemas.microsoft.com/sharepoint/v3/contenttype/forms"/>
  </ds:schemaRefs>
</ds:datastoreItem>
</file>

<file path=customXml/itemProps2.xml><?xml version="1.0" encoding="utf-8"?>
<ds:datastoreItem xmlns:ds="http://schemas.openxmlformats.org/officeDocument/2006/customXml" ds:itemID="{DD0DBFED-7AB5-403D-9982-F81C20C3F5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55D5C12-9048-448D-A69C-F00736C0732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Badge design</Template>
  <TotalTime>0</TotalTime>
  <Words>31</Words>
  <Application>Microsoft Office PowerPoint</Application>
  <PresentationFormat>Widescreen</PresentationFormat>
  <Paragraphs>9</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Gill Sans MT</vt:lpstr>
      <vt:lpstr>Impact</vt:lpstr>
      <vt:lpstr>Badge</vt:lpstr>
      <vt:lpstr>Title Lorem Ipsum</vt:lpstr>
      <vt:lpstr>Title Ipsum Dolor sit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Mohamed</dc:creator>
  <cp:lastModifiedBy>Mohamed</cp:lastModifiedBy>
  <cp:revision>1</cp:revision>
  <dcterms:created xsi:type="dcterms:W3CDTF">2021-03-05T13:50:44Z</dcterms:created>
  <dcterms:modified xsi:type="dcterms:W3CDTF">2021-03-05T13:51:06Z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